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3" r:id="rId2"/>
    <p:sldId id="306" r:id="rId3"/>
    <p:sldId id="316" r:id="rId4"/>
    <p:sldId id="326" r:id="rId5"/>
    <p:sldId id="334" r:id="rId6"/>
    <p:sldId id="335" r:id="rId7"/>
    <p:sldId id="338" r:id="rId8"/>
    <p:sldId id="336" r:id="rId9"/>
    <p:sldId id="339" r:id="rId10"/>
    <p:sldId id="341" r:id="rId11"/>
    <p:sldId id="342" r:id="rId12"/>
    <p:sldId id="304" r:id="rId13"/>
    <p:sldId id="305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首页" id="{BCC0DC43-B8A6-A444-B6D9-699BE3B1606E}">
          <p14:sldIdLst>
            <p14:sldId id="313"/>
            <p14:sldId id="306"/>
          </p14:sldIdLst>
        </p14:section>
        <p14:section name="课时 1 - 交叉的圆环" id="{9359586E-A46A-2441-8D4F-4630A70B68E2}">
          <p14:sldIdLst>
            <p14:sldId id="316"/>
            <p14:sldId id="326"/>
            <p14:sldId id="334"/>
          </p14:sldIdLst>
        </p14:section>
        <p14:section name="课时 2 - 命令模式" id="{75245455-0D4A-9946-BDBB-21627299AE52}">
          <p14:sldIdLst>
            <p14:sldId id="335"/>
            <p14:sldId id="338"/>
            <p14:sldId id="336"/>
          </p14:sldIdLst>
        </p14:section>
        <p14:section name="课时 3 - 咖啡馆卖咖啡" id="{59BB2E5C-7342-D84E-AFA7-D8B110967698}">
          <p14:sldIdLst>
            <p14:sldId id="339"/>
            <p14:sldId id="341"/>
            <p14:sldId id="342"/>
          </p14:sldIdLst>
        </p14:section>
        <p14:section name="总结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62" d="100"/>
          <a:sy n="62" d="100"/>
        </p:scale>
        <p:origin x="-104" y="-232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享元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咖啡馆卖咖啡</a:t>
            </a:r>
            <a:endParaRPr kumimoji="1" lang="zh-CN" altLang="en-US" dirty="0"/>
          </a:p>
        </p:txBody>
      </p:sp>
      <p:pic>
        <p:nvPicPr>
          <p:cNvPr id="3" name="图片 2" descr="屏幕快照 2015-12-08 下午10.2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40" y="2321496"/>
            <a:ext cx="12890500" cy="92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咖啡馆卖咖啡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创建咖啡菜单</a:t>
            </a:r>
          </a:p>
          <a:p>
            <a:r>
              <a:rPr kumimoji="1" lang="zh-CN" altLang="en-US" dirty="0" smtClean="0"/>
              <a:t>共享同种类的咖啡对象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49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模式中的</a:t>
            </a:r>
            <a:r>
              <a:rPr lang="zh-CN" altLang="en-US" dirty="0" smtClean="0"/>
              <a:t>享元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何为</a:t>
            </a:r>
            <a:r>
              <a:rPr lang="zh-CN" altLang="en-US" dirty="0" smtClean="0"/>
              <a:t>享元模式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何时使用享元模式</a:t>
            </a:r>
            <a:endParaRPr lang="en-US" altLang="zh-CN" dirty="0" smtClean="0"/>
          </a:p>
          <a:p>
            <a:r>
              <a:rPr lang="zh-CN" altLang="en-US" dirty="0" smtClean="0"/>
              <a:t>你可以</a:t>
            </a:r>
            <a:r>
              <a:rPr lang="zh-CN" altLang="en-US" dirty="0" smtClean="0"/>
              <a:t>使用所学的知识来重新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以前所写的代码，</a:t>
            </a:r>
            <a:r>
              <a:rPr lang="zh-CN" altLang="en-US" dirty="0"/>
              <a:t>如果想继续提高，你可以继续在极客</a:t>
            </a:r>
            <a:r>
              <a:rPr lang="zh-CN" altLang="en-US" dirty="0" smtClean="0"/>
              <a:t>学院学习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zh-CN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 smtClean="0"/>
              <a:t>模板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33200" y="428400"/>
            <a:ext cx="23004000" cy="93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l" defTabSz="825458" eaLnBrk="1" hangingPunct="1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  <a:sym typeface="Helvetica Light"/>
              </a:defRPr>
            </a:lvl1pPr>
            <a:lvl2pPr indent="22858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457178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685766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914354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114294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137153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1600120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182870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 </a:t>
            </a:r>
            <a:r>
              <a:rPr kumimoji="1" lang="en-US" altLang="en-US" dirty="0" smtClean="0"/>
              <a:t>享元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iOS设计模式</a:t>
            </a:r>
            <a:r>
              <a:rPr lang="en-US" altLang="en-US" dirty="0" smtClean="0"/>
              <a:t> –</a:t>
            </a:r>
            <a:r>
              <a:rPr lang="zh-CN" altLang="en-US" dirty="0" smtClean="0"/>
              <a:t> </a:t>
            </a:r>
            <a:r>
              <a:rPr lang="en-US" altLang="en-US" dirty="0" smtClean="0"/>
              <a:t>享元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交叉的圆环</a:t>
            </a:r>
            <a:endParaRPr lang="en-US" altLang="zh-CN" dirty="0" smtClean="0"/>
          </a:p>
          <a:p>
            <a:r>
              <a:rPr lang="zh-CN" altLang="en-US" dirty="0" smtClean="0"/>
              <a:t>享元模式</a:t>
            </a:r>
            <a:endParaRPr lang="zh-CN" altLang="en-US" dirty="0" smtClean="0"/>
          </a:p>
          <a:p>
            <a:r>
              <a:rPr lang="zh-CN" altLang="en-US" dirty="0" smtClean="0"/>
              <a:t>咖啡馆卖咖啡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</a:t>
            </a:r>
            <a:r>
              <a:rPr kumimoji="1" lang="en-US" altLang="en-US" dirty="0" smtClean="0"/>
              <a:t>–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享元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交叉的圆环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kumimoji="1" lang="zh-CN" altLang="en-US" dirty="0" smtClean="0"/>
              <a:t>交叉的圆环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360306" y="5932713"/>
            <a:ext cx="4104456" cy="4104456"/>
          </a:xfrm>
          <a:prstGeom prst="ellipse">
            <a:avLst/>
          </a:prstGeom>
          <a:solidFill>
            <a:srgbClr val="FF0000">
              <a:alpha val="35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727377" y="3977680"/>
            <a:ext cx="3816424" cy="3862532"/>
          </a:xfrm>
          <a:prstGeom prst="ellipse">
            <a:avLst/>
          </a:prstGeom>
          <a:solidFill>
            <a:srgbClr val="0000FF">
              <a:alpha val="38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11680" y="3905672"/>
            <a:ext cx="3820552" cy="3934540"/>
          </a:xfrm>
          <a:prstGeom prst="ellipse">
            <a:avLst/>
          </a:prstGeom>
          <a:solidFill>
            <a:srgbClr val="FFFF00">
              <a:alpha val="34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交叉的圆环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交叉的圆环</a:t>
            </a:r>
          </a:p>
          <a:p>
            <a:r>
              <a:rPr kumimoji="1" lang="zh-CN" altLang="en-US" dirty="0" smtClean="0"/>
              <a:t>提取出共有的部分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享元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享元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lang="zh-CN" altLang="en-US" dirty="0" smtClean="0"/>
              <a:t>享元</a:t>
            </a:r>
            <a:r>
              <a:rPr lang="zh-CN" altLang="en-US" dirty="0" smtClean="0"/>
              <a:t>模式</a:t>
            </a:r>
            <a:endParaRPr kumimoji="1" lang="zh-CN" altLang="en-US" dirty="0"/>
          </a:p>
        </p:txBody>
      </p:sp>
      <p:pic>
        <p:nvPicPr>
          <p:cNvPr id="3" name="图片 2" descr="607542-20151027172216122-2626356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6" y="2792572"/>
            <a:ext cx="12601400" cy="8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享元</a:t>
            </a:r>
            <a:r>
              <a:rPr lang="en-US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共享物件的提取</a:t>
            </a:r>
            <a:endParaRPr kumimoji="1" lang="en-US" altLang="zh-CN" dirty="0" smtClean="0"/>
          </a:p>
          <a:p>
            <a:r>
              <a:rPr kumimoji="1" lang="zh-CN" altLang="en-US" dirty="0" smtClean="0"/>
              <a:t>管理共享对象</a:t>
            </a:r>
            <a:endParaRPr kumimoji="1" lang="zh-CN" altLang="en-US" dirty="0"/>
          </a:p>
          <a:p>
            <a:r>
              <a:rPr kumimoji="1" lang="zh-CN" altLang="en-US" dirty="0" smtClean="0"/>
              <a:t>获取共享对象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享元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咖啡馆卖咖啡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 w="12700">
          <a:prstDash val="lgDash"/>
          <a:tailEnd type="triangle"/>
        </a:ln>
      </a:spPr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1320</TotalTime>
  <Words>115</Words>
  <Application>Microsoft Macintosh PowerPoint</Application>
  <PresentationFormat>自定义</PresentationFormat>
  <Paragraphs>29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Black</vt:lpstr>
      <vt:lpstr>iOS设计模式 – 享元</vt:lpstr>
      <vt:lpstr>iOS设计模式 – 享元 — 课程概要</vt:lpstr>
      <vt:lpstr>iOS设计模式 – 享元</vt:lpstr>
      <vt:lpstr>交叉的圆环</vt:lpstr>
      <vt:lpstr>交叉的圆环</vt:lpstr>
      <vt:lpstr>iOS设计模式 – 享元</vt:lpstr>
      <vt:lpstr>享元模式</vt:lpstr>
      <vt:lpstr>享元模式</vt:lpstr>
      <vt:lpstr>iOS设计模式 – 享元</vt:lpstr>
      <vt:lpstr>咖啡馆卖咖啡</vt:lpstr>
      <vt:lpstr>咖啡馆卖咖啡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XianMing You</cp:lastModifiedBy>
  <cp:revision>238</cp:revision>
  <dcterms:created xsi:type="dcterms:W3CDTF">2015-03-23T11:35:35Z</dcterms:created>
  <dcterms:modified xsi:type="dcterms:W3CDTF">2015-12-08T14:29:17Z</dcterms:modified>
</cp:coreProperties>
</file>