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7" r:id="rId2"/>
    <p:sldId id="262" r:id="rId3"/>
    <p:sldId id="264" r:id="rId4"/>
    <p:sldId id="300" r:id="rId5"/>
    <p:sldId id="310" r:id="rId6"/>
    <p:sldId id="307" r:id="rId7"/>
    <p:sldId id="317" r:id="rId8"/>
    <p:sldId id="312" r:id="rId9"/>
    <p:sldId id="313" r:id="rId10"/>
    <p:sldId id="315" r:id="rId11"/>
    <p:sldId id="276" r:id="rId12"/>
    <p:sldId id="277" r:id="rId13"/>
  </p:sldIdLst>
  <p:sldSz cx="24384000" cy="13716000"/>
  <p:notesSz cx="6858000" cy="9144000"/>
  <p:defaultTextStyle>
    <a:lvl1pPr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2286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4572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6858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9144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11430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13716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16002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18288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4407"/>
    <a:srgbClr val="666666"/>
    <a:srgbClr val="2EAA4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497F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308B16">
              <a:alpha val="3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7823" autoAdjust="0"/>
  </p:normalViewPr>
  <p:slideViewPr>
    <p:cSldViewPr snapToGrid="0" snapToObjects="1">
      <p:cViewPr varScale="1">
        <p:scale>
          <a:sx n="68" d="100"/>
          <a:sy n="68" d="100"/>
        </p:scale>
        <p:origin x="-104" y="-192"/>
      </p:cViewPr>
      <p:guideLst>
        <p:guide orient="horz" pos="4320"/>
        <p:guide pos="76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14339581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3778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>
                <a:solidFill>
                  <a:srgbClr val="FFFFFF"/>
                </a:solidFill>
              </a:rPr>
              <a:t>标题文本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4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1651000" y="66929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>
                <a:solidFill>
                  <a:srgbClr val="FFFFFF"/>
                </a:solidFill>
              </a:rPr>
              <a:t>标题文本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4500"/>
            </a:lvl1pPr>
            <a:lvl2pPr marL="1117600" indent="-558800">
              <a:spcBef>
                <a:spcPts val="4500"/>
              </a:spcBef>
              <a:defRPr sz="4500"/>
            </a:lvl2pPr>
            <a:lvl3pPr marL="1676400" indent="-558800">
              <a:spcBef>
                <a:spcPts val="4500"/>
              </a:spcBef>
              <a:defRPr sz="4500"/>
            </a:lvl3pPr>
            <a:lvl4pPr marL="2235200" indent="-558800">
              <a:spcBef>
                <a:spcPts val="4500"/>
              </a:spcBef>
              <a:defRPr sz="4500"/>
            </a:lvl4pPr>
            <a:lvl5pPr marL="2794000" indent="-558800">
              <a:spcBef>
                <a:spcPts val="4500"/>
              </a:spcBef>
              <a:defRPr sz="45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FFFFFF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FFFFFF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FFFFFF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FFFFFF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727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xmlns:p14="http://schemas.microsoft.com/office/powerpoint/2010/main" spd="med"/>
  <p:txStyles>
    <p:titleStyle>
      <a:lvl1pPr algn="ctr" defTabSz="8255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228600" algn="ctr" defTabSz="8255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457200" algn="ctr" defTabSz="8255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685800" algn="ctr" defTabSz="8255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914400" algn="ctr" defTabSz="8255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8255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8255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8255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8255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635000" indent="-635000" defTabSz="825500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1270000" indent="-635000" defTabSz="825500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1905000" indent="-635000" defTabSz="825500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2540000" indent="-635000" defTabSz="825500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3175000" indent="-635000" defTabSz="825500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3810000" indent="-635000" defTabSz="825500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4445000" indent="-635000" defTabSz="825500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5080000" indent="-635000" defTabSz="825500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5715000" indent="-635000" defTabSz="825500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B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logo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66399" y="4076699"/>
            <a:ext cx="3251201" cy="1193801"/>
          </a:xfrm>
          <a:prstGeom prst="rect">
            <a:avLst/>
          </a:prstGeom>
          <a:ln w="12700">
            <a:miter lim="400000"/>
          </a:ln>
        </p:spPr>
      </p:pic>
      <p:sp>
        <p:nvSpPr>
          <p:cNvPr id="40" name="Shape 40"/>
          <p:cNvSpPr/>
          <p:nvPr/>
        </p:nvSpPr>
        <p:spPr>
          <a:xfrm>
            <a:off x="-5565" y="6390259"/>
            <a:ext cx="24395130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2800">
                <a:latin typeface="Noto Sans CJK SC Black"/>
                <a:ea typeface="Noto Sans CJK SC Black"/>
                <a:cs typeface="Noto Sans CJK SC Black"/>
                <a:sym typeface="Noto Sans CJK SC Blac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9600" dirty="0" err="1" smtClean="0">
                <a:solidFill>
                  <a:srgbClr val="FFFFFF"/>
                </a:solidFill>
              </a:rPr>
              <a:t>iOS</a:t>
            </a:r>
            <a:r>
              <a:rPr lang="zh-CN" altLang="en-US" sz="9600" dirty="0" smtClean="0">
                <a:solidFill>
                  <a:srgbClr val="FFFFFF"/>
                </a:solidFill>
              </a:rPr>
              <a:t>设计</a:t>
            </a:r>
            <a:r>
              <a:rPr lang="zh-CN" altLang="en-US" sz="9600" dirty="0" smtClean="0">
                <a:solidFill>
                  <a:srgbClr val="FFFFFF"/>
                </a:solidFill>
              </a:rPr>
              <a:t>模式</a:t>
            </a:r>
            <a:r>
              <a:rPr lang="en-US" altLang="zh-CN" sz="9600" dirty="0" smtClean="0">
                <a:solidFill>
                  <a:srgbClr val="FFFFFF"/>
                </a:solidFill>
              </a:rPr>
              <a:t> – </a:t>
            </a:r>
            <a:r>
              <a:rPr lang="zh-CN" altLang="en-US" sz="9600" dirty="0" smtClean="0">
                <a:solidFill>
                  <a:srgbClr val="FFFFFF"/>
                </a:solidFill>
              </a:rPr>
              <a:t>代理</a:t>
            </a:r>
            <a:r>
              <a:rPr lang="zh-CN" altLang="en-US" sz="9600" dirty="0" smtClean="0">
                <a:solidFill>
                  <a:srgbClr val="FFFFFF"/>
                </a:solidFill>
              </a:rPr>
              <a:t> </a:t>
            </a:r>
            <a:endParaRPr sz="96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idx="1"/>
          </p:nvPr>
        </p:nvSpPr>
        <p:spPr>
          <a:xfrm>
            <a:off x="1091719" y="3193576"/>
            <a:ext cx="22200565" cy="10281994"/>
          </a:xfrm>
          <a:prstGeom prst="rect">
            <a:avLst/>
          </a:prstGeom>
        </p:spPr>
        <p:txBody>
          <a:bodyPr/>
          <a:lstStyle/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4800" dirty="0" err="1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NSProxy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 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中的消息传递机制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4800" dirty="0" err="1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NSProxy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 的用途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用 </a:t>
            </a:r>
            <a:r>
              <a:rPr lang="en-US" altLang="zh-CN" sz="4800" dirty="0" err="1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NSProxy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 实现代理模式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</p:txBody>
      </p:sp>
      <p:sp>
        <p:nvSpPr>
          <p:cNvPr id="5" name="Shape 82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用 </a:t>
            </a:r>
            <a:r>
              <a:rPr lang="en-US" altLang="zh-CN" sz="5400" dirty="0" err="1" smtClean="0">
                <a:solidFill>
                  <a:srgbClr val="666666"/>
                </a:solidFill>
              </a:rPr>
              <a:t>NSProxy</a:t>
            </a:r>
            <a:r>
              <a:rPr lang="zh-CN" altLang="en-US" sz="5400" dirty="0" smtClean="0">
                <a:solidFill>
                  <a:srgbClr val="666666"/>
                </a:solidFill>
              </a:rPr>
              <a:t> 实现代理模式</a:t>
            </a:r>
            <a:endParaRPr sz="5400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730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5" name="Shape 155"/>
          <p:cNvSpPr txBox="1">
            <a:spLocks/>
          </p:cNvSpPr>
          <p:nvPr/>
        </p:nvSpPr>
        <p:spPr>
          <a:xfrm>
            <a:off x="1034533" y="2828020"/>
            <a:ext cx="22200565" cy="10281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/>
          </a:bodyPr>
          <a:lstStyle>
            <a:lvl1pPr marL="0" indent="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 algn="l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本套课程中我们学习了 </a:t>
            </a:r>
            <a:r>
              <a:rPr lang="en-US" altLang="zh-CN" sz="4800" dirty="0" err="1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iOS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 设计模式 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–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 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代理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模式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，你应当掌握了以下知识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：</a:t>
            </a: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代理模式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代理与协议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用 </a:t>
            </a:r>
            <a:r>
              <a:rPr lang="en-US" altLang="en-US" sz="4800" dirty="0" err="1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NSProxy</a:t>
            </a:r>
            <a:r>
              <a:rPr lang="en-US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 实现代理模式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algn="l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你可以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用所学的知识来重新 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review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 以前所写的代码，进行适当的改进，如果想继续提高，你可以继续在极客学院学习</a:t>
            </a:r>
            <a:r>
              <a:rPr lang="en-US" altLang="zh-CN" sz="4800" dirty="0" err="1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iOS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设计模式 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–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 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单例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。</a:t>
            </a:r>
            <a:endParaRPr lang="zh-CN" altLang="en-US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</p:txBody>
      </p:sp>
      <p:sp>
        <p:nvSpPr>
          <p:cNvPr id="6" name="Shape 82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5400" dirty="0" err="1" smtClean="0">
                <a:solidFill>
                  <a:srgbClr val="666666"/>
                </a:solidFill>
              </a:rPr>
              <a:t>iOS</a:t>
            </a:r>
            <a:r>
              <a:rPr lang="zh-CN" altLang="en-US" sz="5400" dirty="0" smtClean="0">
                <a:solidFill>
                  <a:srgbClr val="666666"/>
                </a:solidFill>
              </a:rPr>
              <a:t>设计模式 </a:t>
            </a:r>
            <a:r>
              <a:rPr lang="en-US" altLang="zh-CN" sz="5400" dirty="0" smtClean="0">
                <a:solidFill>
                  <a:srgbClr val="666666"/>
                </a:solidFill>
              </a:rPr>
              <a:t>–</a:t>
            </a:r>
            <a:r>
              <a:rPr lang="zh-CN" altLang="en-US" sz="5400" dirty="0" smtClean="0">
                <a:solidFill>
                  <a:srgbClr val="666666"/>
                </a:solidFill>
              </a:rPr>
              <a:t> </a:t>
            </a:r>
            <a:r>
              <a:rPr lang="zh-CN" altLang="en-US" sz="5400" dirty="0" smtClean="0">
                <a:solidFill>
                  <a:srgbClr val="666666"/>
                </a:solidFill>
              </a:rPr>
              <a:t>代理</a:t>
            </a:r>
            <a:endParaRPr sz="5400" dirty="0">
              <a:solidFill>
                <a:srgbClr val="666666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5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altLang="zh-CN" sz="5400" dirty="0" err="1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iOS</a:t>
            </a:r>
            <a:r>
              <a:rPr lang="zh-CN" altLang="en-US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设计模式 </a:t>
            </a:r>
            <a:r>
              <a:rPr lang="en-US" altLang="zh-CN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–</a:t>
            </a:r>
            <a:r>
              <a:rPr lang="zh-CN" altLang="en-US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 </a:t>
            </a:r>
            <a:r>
              <a:rPr lang="zh-CN" altLang="en-US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代理</a:t>
            </a:r>
            <a:r>
              <a:rPr lang="zh-CN" altLang="en-US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 </a:t>
            </a:r>
            <a:r>
              <a:rPr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— </a:t>
            </a:r>
            <a:r>
              <a:rPr sz="5400" dirty="0">
                <a:solidFill>
                  <a:srgbClr val="35B558"/>
                </a:solidFill>
                <a:latin typeface="Noto Sans CJK SC Bold"/>
                <a:ea typeface="Noto Sans CJK SC Bold"/>
                <a:cs typeface="Noto Sans CJK SC Medium"/>
                <a:sym typeface="Noto Sans CJK SC Regular"/>
              </a:rPr>
              <a:t>课程概要</a:t>
            </a:r>
          </a:p>
        </p:txBody>
      </p:sp>
      <p:sp>
        <p:nvSpPr>
          <p:cNvPr id="68" name="Shape 68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3516669" y="3531024"/>
            <a:ext cx="20431833" cy="34347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代理模式</a:t>
            </a:r>
            <a:endParaRPr lang="en-US" altLang="zh-CN" sz="54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代理与协议</a:t>
            </a:r>
            <a:endParaRPr lang="zh-CN" altLang="en-US" sz="54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用 </a:t>
            </a:r>
            <a:r>
              <a:rPr lang="en-US" altLang="zh-CN" sz="5400" dirty="0" err="1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NSProxy</a:t>
            </a:r>
            <a:r>
              <a:rPr lang="zh-CN" altLang="en-US" sz="5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 实现代理模式</a:t>
            </a:r>
            <a:endParaRPr lang="en-US" altLang="zh-CN" sz="54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5400" dirty="0" err="1" smtClean="0">
                <a:solidFill>
                  <a:srgbClr val="666666"/>
                </a:solidFill>
              </a:rPr>
              <a:t>iOS</a:t>
            </a:r>
            <a:r>
              <a:rPr lang="zh-CN" altLang="en-US" sz="5400" dirty="0" smtClean="0">
                <a:solidFill>
                  <a:srgbClr val="666666"/>
                </a:solidFill>
              </a:rPr>
              <a:t>设计模式 </a:t>
            </a:r>
            <a:r>
              <a:rPr lang="en-US" altLang="zh-CN" sz="5400" dirty="0" smtClean="0">
                <a:solidFill>
                  <a:srgbClr val="666666"/>
                </a:solidFill>
              </a:rPr>
              <a:t>–</a:t>
            </a:r>
            <a:r>
              <a:rPr lang="en-US" altLang="zh-CN" sz="5400" dirty="0" smtClean="0">
                <a:solidFill>
                  <a:srgbClr val="666666"/>
                </a:solidFill>
              </a:rPr>
              <a:t> </a:t>
            </a:r>
            <a:r>
              <a:rPr lang="zh-CN" altLang="en-US" sz="5400" dirty="0" smtClean="0">
                <a:solidFill>
                  <a:srgbClr val="666666"/>
                </a:solidFill>
              </a:rPr>
              <a:t>代理</a:t>
            </a:r>
            <a:r>
              <a:rPr lang="en-US" altLang="en-US" sz="1800" dirty="0" smtClean="0">
                <a:solidFill>
                  <a:srgbClr val="000000"/>
                </a:solidFill>
              </a:rPr>
              <a:t> </a:t>
            </a:r>
            <a:endParaRPr sz="5400" dirty="0">
              <a:solidFill>
                <a:srgbClr val="666666"/>
              </a:solidFill>
            </a:endParaRPr>
          </a:p>
        </p:txBody>
      </p:sp>
      <p:sp>
        <p:nvSpPr>
          <p:cNvPr id="83" name="Shape 83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84" name="Shape 84"/>
          <p:cNvSpPr/>
          <p:nvPr/>
        </p:nvSpPr>
        <p:spPr>
          <a:xfrm>
            <a:off x="212476" y="4898735"/>
            <a:ext cx="23959047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9600" b="1">
                <a:solidFill>
                  <a:srgbClr val="35B558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9600" b="0" dirty="0" smtClean="0">
                <a:solidFill>
                  <a:srgbClr val="35B558"/>
                </a:solidFill>
                <a:latin typeface="Noto Sans CJK SC Bold"/>
                <a:ea typeface="Noto Sans CJK SC Bold"/>
                <a:cs typeface="Noto Sans CJK SC Medium"/>
              </a:rPr>
              <a:t>代理模式</a:t>
            </a:r>
            <a:endParaRPr sz="9600" b="0" dirty="0">
              <a:solidFill>
                <a:srgbClr val="35B558"/>
              </a:solidFill>
              <a:latin typeface="Noto Sans CJK SC Bold"/>
              <a:ea typeface="Noto Sans CJK SC Bold"/>
              <a:cs typeface="Noto Sans CJK SC Medium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6" name="Shape 82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代理模式</a:t>
            </a:r>
            <a:endParaRPr sz="5400" dirty="0">
              <a:solidFill>
                <a:srgbClr val="666666"/>
              </a:solidFill>
            </a:endParaRPr>
          </a:p>
        </p:txBody>
      </p:sp>
      <p:pic>
        <p:nvPicPr>
          <p:cNvPr id="3" name="图片 2" descr="屏幕快照 2015-09-18 下午9.06.1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340" y="3684685"/>
            <a:ext cx="9789329" cy="6360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060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7" name="Shape 110"/>
          <p:cNvSpPr>
            <a:spLocks noGrp="1"/>
          </p:cNvSpPr>
          <p:nvPr>
            <p:ph type="body" idx="1"/>
          </p:nvPr>
        </p:nvSpPr>
        <p:spPr>
          <a:xfrm>
            <a:off x="1091719" y="3193576"/>
            <a:ext cx="22200565" cy="10281994"/>
          </a:xfrm>
          <a:prstGeom prst="rect">
            <a:avLst/>
          </a:prstGeom>
        </p:spPr>
        <p:txBody>
          <a:bodyPr/>
          <a:lstStyle/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代理模式基本原理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使用代理模式需要注意的地方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</p:txBody>
      </p:sp>
      <p:sp>
        <p:nvSpPr>
          <p:cNvPr id="5" name="Shape 82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代理模式</a:t>
            </a:r>
            <a:endParaRPr sz="5400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5659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84" name="Shape 84"/>
          <p:cNvSpPr/>
          <p:nvPr/>
        </p:nvSpPr>
        <p:spPr>
          <a:xfrm>
            <a:off x="212476" y="4898735"/>
            <a:ext cx="23959047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9600" b="1">
                <a:solidFill>
                  <a:srgbClr val="35B558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zh-CN" altLang="en-US" sz="9600" b="0" dirty="0" smtClean="0">
                <a:solidFill>
                  <a:srgbClr val="35B558"/>
                </a:solidFill>
                <a:latin typeface="Noto Sans CJK SC Bold"/>
                <a:ea typeface="Noto Sans CJK SC Bold"/>
                <a:cs typeface="Noto Sans CJK SC Medium"/>
              </a:rPr>
              <a:t>代理与协议</a:t>
            </a:r>
            <a:endParaRPr sz="9600" b="0" dirty="0">
              <a:solidFill>
                <a:srgbClr val="35B558"/>
              </a:solidFill>
              <a:latin typeface="Noto Sans CJK SC Bold"/>
              <a:ea typeface="Noto Sans CJK SC Bold"/>
              <a:cs typeface="Noto Sans CJK SC Medium"/>
            </a:endParaRPr>
          </a:p>
        </p:txBody>
      </p:sp>
      <p:sp>
        <p:nvSpPr>
          <p:cNvPr id="5" name="Shape 82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5400" dirty="0" err="1" smtClean="0">
                <a:solidFill>
                  <a:srgbClr val="666666"/>
                </a:solidFill>
              </a:rPr>
              <a:t>iOS</a:t>
            </a:r>
            <a:r>
              <a:rPr lang="zh-CN" altLang="en-US" sz="5400" dirty="0" smtClean="0">
                <a:solidFill>
                  <a:srgbClr val="666666"/>
                </a:solidFill>
              </a:rPr>
              <a:t>设计模式 </a:t>
            </a:r>
            <a:r>
              <a:rPr lang="en-US" altLang="zh-CN" sz="5400" dirty="0" smtClean="0">
                <a:solidFill>
                  <a:srgbClr val="666666"/>
                </a:solidFill>
              </a:rPr>
              <a:t>–</a:t>
            </a:r>
            <a:r>
              <a:rPr lang="en-US" altLang="zh-CN" sz="5400" dirty="0" smtClean="0">
                <a:solidFill>
                  <a:srgbClr val="666666"/>
                </a:solidFill>
              </a:rPr>
              <a:t> </a:t>
            </a:r>
            <a:r>
              <a:rPr lang="zh-CN" altLang="en-US" sz="5400" dirty="0" smtClean="0">
                <a:solidFill>
                  <a:srgbClr val="666666"/>
                </a:solidFill>
              </a:rPr>
              <a:t>代理</a:t>
            </a:r>
            <a:r>
              <a:rPr lang="zh-CN" altLang="en-US" sz="5400" dirty="0" smtClean="0">
                <a:solidFill>
                  <a:srgbClr val="666666"/>
                </a:solidFill>
              </a:rPr>
              <a:t> </a:t>
            </a:r>
            <a:endParaRPr sz="5400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1786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7" name="Shape 110"/>
          <p:cNvSpPr>
            <a:spLocks noGrp="1"/>
          </p:cNvSpPr>
          <p:nvPr>
            <p:ph type="body" idx="1"/>
          </p:nvPr>
        </p:nvSpPr>
        <p:spPr>
          <a:xfrm>
            <a:off x="1091719" y="3193576"/>
            <a:ext cx="22200565" cy="10281994"/>
          </a:xfrm>
          <a:prstGeom prst="rect">
            <a:avLst/>
          </a:prstGeom>
        </p:spPr>
        <p:txBody>
          <a:bodyPr/>
          <a:lstStyle/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代理的职能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协议的功能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代理与协议的相似性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代理与协议的不同点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</p:txBody>
      </p:sp>
      <p:sp>
        <p:nvSpPr>
          <p:cNvPr id="5" name="Shape 82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代理与协议</a:t>
            </a:r>
            <a:endParaRPr sz="5400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8541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84" name="Shape 84"/>
          <p:cNvSpPr/>
          <p:nvPr/>
        </p:nvSpPr>
        <p:spPr>
          <a:xfrm>
            <a:off x="212476" y="4898735"/>
            <a:ext cx="23959047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9600" b="1">
                <a:solidFill>
                  <a:srgbClr val="35B558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zh-CN" altLang="en-US" sz="9600" b="0" dirty="0" smtClean="0">
                <a:solidFill>
                  <a:srgbClr val="35B558"/>
                </a:solidFill>
                <a:latin typeface="Noto Sans CJK SC Bold"/>
                <a:ea typeface="Noto Sans CJK SC Bold"/>
                <a:cs typeface="Noto Sans CJK SC Medium"/>
              </a:rPr>
              <a:t>用 </a:t>
            </a:r>
            <a:r>
              <a:rPr lang="en-US" altLang="zh-CN" sz="9600" b="0" dirty="0" err="1" smtClean="0">
                <a:solidFill>
                  <a:srgbClr val="35B558"/>
                </a:solidFill>
                <a:latin typeface="Noto Sans CJK SC Bold"/>
                <a:ea typeface="Noto Sans CJK SC Bold"/>
                <a:cs typeface="Noto Sans CJK SC Medium"/>
              </a:rPr>
              <a:t>NSProxy</a:t>
            </a:r>
            <a:r>
              <a:rPr lang="zh-CN" altLang="en-US" sz="9600" b="0" dirty="0" smtClean="0">
                <a:solidFill>
                  <a:srgbClr val="35B558"/>
                </a:solidFill>
                <a:latin typeface="Noto Sans CJK SC Bold"/>
                <a:ea typeface="Noto Sans CJK SC Bold"/>
                <a:cs typeface="Noto Sans CJK SC Medium"/>
              </a:rPr>
              <a:t> 实现代理模式</a:t>
            </a:r>
            <a:endParaRPr sz="9600" b="0" dirty="0">
              <a:solidFill>
                <a:srgbClr val="35B558"/>
              </a:solidFill>
              <a:latin typeface="Noto Sans CJK SC Bold"/>
              <a:ea typeface="Noto Sans CJK SC Bold"/>
              <a:cs typeface="Noto Sans CJK SC Medium"/>
            </a:endParaRPr>
          </a:p>
        </p:txBody>
      </p:sp>
      <p:sp>
        <p:nvSpPr>
          <p:cNvPr id="5" name="Shape 82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5400" dirty="0" err="1" smtClean="0">
                <a:solidFill>
                  <a:srgbClr val="666666"/>
                </a:solidFill>
              </a:rPr>
              <a:t>iOS</a:t>
            </a:r>
            <a:r>
              <a:rPr lang="zh-CN" altLang="en-US" sz="5400" dirty="0" smtClean="0">
                <a:solidFill>
                  <a:srgbClr val="666666"/>
                </a:solidFill>
              </a:rPr>
              <a:t>设计模式 </a:t>
            </a:r>
            <a:r>
              <a:rPr lang="en-US" altLang="zh-CN" sz="5400" dirty="0" smtClean="0">
                <a:solidFill>
                  <a:srgbClr val="666666"/>
                </a:solidFill>
              </a:rPr>
              <a:t>–</a:t>
            </a:r>
            <a:r>
              <a:rPr lang="zh-CN" altLang="en-US" sz="5400" dirty="0" smtClean="0">
                <a:solidFill>
                  <a:srgbClr val="666666"/>
                </a:solidFill>
              </a:rPr>
              <a:t> 代理</a:t>
            </a:r>
            <a:r>
              <a:rPr lang="zh-CN" altLang="en-US" sz="5400" dirty="0" smtClean="0">
                <a:solidFill>
                  <a:srgbClr val="666666"/>
                </a:solidFill>
              </a:rPr>
              <a:t> </a:t>
            </a:r>
            <a:endParaRPr sz="5400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4488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6" name="Shape 82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用 </a:t>
            </a:r>
            <a:r>
              <a:rPr lang="en-US" altLang="zh-CN" sz="5400" dirty="0" err="1" smtClean="0">
                <a:solidFill>
                  <a:srgbClr val="666666"/>
                </a:solidFill>
              </a:rPr>
              <a:t>NSProxy</a:t>
            </a:r>
            <a:r>
              <a:rPr lang="zh-CN" altLang="en-US" sz="5400" dirty="0" smtClean="0">
                <a:solidFill>
                  <a:srgbClr val="666666"/>
                </a:solidFill>
              </a:rPr>
              <a:t> 实现代理模式</a:t>
            </a:r>
            <a:endParaRPr sz="5400" dirty="0">
              <a:solidFill>
                <a:srgbClr val="666666"/>
              </a:solidFill>
            </a:endParaRPr>
          </a:p>
        </p:txBody>
      </p:sp>
      <p:pic>
        <p:nvPicPr>
          <p:cNvPr id="3" name="图片 2" descr="屏幕快照 2015-09-18 下午9.12.1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016" y="2465487"/>
            <a:ext cx="18510721" cy="8666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069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890</TotalTime>
  <Words>142</Words>
  <Application>Microsoft Macintosh PowerPoint</Application>
  <PresentationFormat>自定义</PresentationFormat>
  <Paragraphs>31</Paragraphs>
  <Slides>12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Black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模板使用说明</dc:title>
  <cp:lastModifiedBy>XianMing You</cp:lastModifiedBy>
  <cp:revision>417</cp:revision>
  <dcterms:modified xsi:type="dcterms:W3CDTF">2015-09-18T13:15:37Z</dcterms:modified>
</cp:coreProperties>
</file>