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62" r:id="rId3"/>
    <p:sldId id="264" r:id="rId4"/>
    <p:sldId id="300" r:id="rId5"/>
    <p:sldId id="310" r:id="rId6"/>
    <p:sldId id="307" r:id="rId7"/>
    <p:sldId id="317" r:id="rId8"/>
    <p:sldId id="312" r:id="rId9"/>
    <p:sldId id="313" r:id="rId10"/>
    <p:sldId id="315" r:id="rId11"/>
    <p:sldId id="276" r:id="rId12"/>
    <p:sldId id="277" r:id="rId13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4407"/>
    <a:srgbClr val="666666"/>
    <a:srgbClr val="2EAA4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823" autoAdjust="0"/>
  </p:normalViewPr>
  <p:slideViewPr>
    <p:cSldViewPr snapToGrid="0" snapToObjects="1">
      <p:cViewPr varScale="1">
        <p:scale>
          <a:sx n="66" d="100"/>
          <a:sy n="66" d="100"/>
        </p:scale>
        <p:origin x="-112" y="-13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37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84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idx="1"/>
          </p:nvPr>
        </p:nvSpPr>
        <p:spPr>
          <a:xfrm>
            <a:off x="1651000" y="66929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顶部对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4500"/>
            </a:lvl1pPr>
            <a:lvl2pPr marL="1117600" indent="-558800">
              <a:spcBef>
                <a:spcPts val="4500"/>
              </a:spcBef>
              <a:defRPr sz="4500"/>
            </a:lvl2pPr>
            <a:lvl3pPr marL="1676400" indent="-558800">
              <a:spcBef>
                <a:spcPts val="4500"/>
              </a:spcBef>
              <a:defRPr sz="4500"/>
            </a:lvl3pPr>
            <a:lvl4pPr marL="2235200" indent="-558800">
              <a:spcBef>
                <a:spcPts val="4500"/>
              </a:spcBef>
              <a:defRPr sz="4500"/>
            </a:lvl4pPr>
            <a:lvl5pPr marL="2794000" indent="-558800">
              <a:spcBef>
                <a:spcPts val="4500"/>
              </a:spcBef>
              <a:defRPr sz="4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727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>
                <a:solidFill>
                  <a:srgbClr val="FFFFFF"/>
                </a:solidFill>
              </a:rPr>
              <a:t>标题文本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>
                <a:solidFill>
                  <a:srgbClr val="FFFFFF"/>
                </a:solidFill>
              </a:rPr>
              <a:t>正文级别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 spd="med"/>
  <p:txStyles>
    <p:titleStyle>
      <a:lvl1pPr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7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4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1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80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5000" indent="-635000" defTabSz="825500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8255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logo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6399" y="4076699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Shape 40"/>
          <p:cNvSpPr/>
          <p:nvPr/>
        </p:nvSpPr>
        <p:spPr>
          <a:xfrm>
            <a:off x="-5565" y="6390259"/>
            <a:ext cx="24395130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12800">
                <a:latin typeface="Noto Sans CJK SC Black"/>
                <a:ea typeface="Noto Sans CJK SC Black"/>
                <a:cs typeface="Noto Sans CJK SC Black"/>
                <a:sym typeface="Noto Sans CJK SC Black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9600" dirty="0" err="1" smtClean="0">
                <a:solidFill>
                  <a:srgbClr val="FFFFFF"/>
                </a:solidFill>
              </a:rPr>
              <a:t>iOS</a:t>
            </a:r>
            <a:r>
              <a:rPr lang="zh-CN" altLang="en-US" sz="9600" dirty="0" smtClean="0">
                <a:solidFill>
                  <a:srgbClr val="FFFFFF"/>
                </a:solidFill>
              </a:rPr>
              <a:t>设计模式</a:t>
            </a:r>
            <a:r>
              <a:rPr lang="en-US" altLang="zh-CN" sz="9600" dirty="0" smtClean="0">
                <a:solidFill>
                  <a:srgbClr val="FFFFFF"/>
                </a:solidFill>
              </a:rPr>
              <a:t> – </a:t>
            </a:r>
            <a:r>
              <a:rPr lang="zh-CN" altLang="en-US" sz="9600" dirty="0" smtClean="0">
                <a:solidFill>
                  <a:srgbClr val="FFFFFF"/>
                </a:solidFill>
              </a:rPr>
              <a:t>单例</a:t>
            </a:r>
            <a:r>
              <a:rPr lang="zh-CN" altLang="en-US" sz="9600" dirty="0" smtClean="0">
                <a:solidFill>
                  <a:srgbClr val="FFFFFF"/>
                </a:solidFill>
              </a:rPr>
              <a:t> </a:t>
            </a:r>
            <a:endParaRPr sz="9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用单例设计存储数据接口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用单例接口隔离实现细节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在单例提供接口的基础上进行上层封装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400" dirty="0" smtClean="0">
                <a:solidFill>
                  <a:srgbClr val="666666"/>
                </a:solidFill>
              </a:rPr>
              <a:t>优化本地存储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73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5" name="Shape 155"/>
          <p:cNvSpPr txBox="1">
            <a:spLocks/>
          </p:cNvSpPr>
          <p:nvPr/>
        </p:nvSpPr>
        <p:spPr>
          <a:xfrm>
            <a:off x="1034533" y="2828020"/>
            <a:ext cx="22200565" cy="10281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indent="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 defTabSz="825500">
              <a:spcBef>
                <a:spcPts val="0"/>
              </a:spcBef>
              <a:buSzTx/>
              <a:buNone/>
              <a:defRPr sz="44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381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444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5080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5715000" indent="-635000" defTabSz="825500">
              <a:spcBef>
                <a:spcPts val="5900"/>
              </a:spcBef>
              <a:buSzPct val="75000"/>
              <a:buChar char="•"/>
              <a:defRPr sz="5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lvl="0"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本套课程中我们学习了 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en-US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单例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模式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，你应当掌握了以下知识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：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单例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模式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编写严格的单例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优化本地存储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algn="l">
              <a:lnSpc>
                <a:spcPct val="140000"/>
              </a:lnSpc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你可以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用所学的知识来重新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review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以前所写的代码，进行适当的改进，如果想继续提高，你可以继续在极客学院学习</a:t>
            </a:r>
            <a:r>
              <a:rPr lang="en-US" altLang="zh-CN" sz="4800" dirty="0" err="1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iOS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设计模式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–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备忘录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。</a:t>
            </a:r>
            <a:endParaRPr lang="zh-CN" altLang="en-US" sz="4800" dirty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单例</a:t>
            </a:r>
            <a:endParaRPr sz="5400" dirty="0">
              <a:solidFill>
                <a:srgbClr val="66666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5.jp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lang="en-US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单例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 </a:t>
            </a:r>
            <a:r>
              <a:rPr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sz="5400" dirty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  <a:sym typeface="Noto Sans CJK SC Regular"/>
              </a:rPr>
              <a:t>课程概要</a:t>
            </a:r>
          </a:p>
        </p:txBody>
      </p:sp>
      <p:sp>
        <p:nvSpPr>
          <p:cNvPr id="68" name="Shape 68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3516669" y="3531024"/>
            <a:ext cx="20431833" cy="34347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单例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模式</a:t>
            </a:r>
            <a:endParaRPr lang="en-US" altLang="zh-CN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编写严格的单例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优化本地存储</a:t>
            </a:r>
            <a:endParaRPr lang="zh-CN" altLang="en-US" sz="54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666666"/>
                </a:solidFill>
              </a:rPr>
              <a:t>单例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endParaRPr sz="5400" dirty="0">
              <a:solidFill>
                <a:srgbClr val="666666"/>
              </a:solidFill>
            </a:endParaRPr>
          </a:p>
        </p:txBody>
      </p:sp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单例</a:t>
            </a:r>
            <a:r>
              <a:rPr 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模式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单例</a:t>
            </a:r>
            <a:r>
              <a:rPr lang="zh-CN" altLang="en-US" sz="5400" dirty="0" smtClean="0">
                <a:solidFill>
                  <a:srgbClr val="666666"/>
                </a:solidFill>
              </a:rPr>
              <a:t>模式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2" name="图片 1" descr="singl014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153" y="4890834"/>
            <a:ext cx="10686815" cy="396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6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7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单例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模式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基本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原理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单例模式用以解决何种问题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单例模式的优缺点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单例</a:t>
            </a:r>
            <a:r>
              <a:rPr lang="zh-CN" altLang="en-US" sz="5400" dirty="0" smtClean="0">
                <a:solidFill>
                  <a:srgbClr val="666666"/>
                </a:solidFill>
              </a:rPr>
              <a:t>模式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659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编写严格的单例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 </a:t>
            </a:r>
            <a:r>
              <a:rPr lang="zh-CN" altLang="en-US" sz="5400" dirty="0" smtClean="0">
                <a:solidFill>
                  <a:srgbClr val="666666"/>
                </a:solidFill>
              </a:rPr>
              <a:t>单例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8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7" name="Shape 110"/>
          <p:cNvSpPr>
            <a:spLocks noGrp="1"/>
          </p:cNvSpPr>
          <p:nvPr>
            <p:ph type="body" idx="1"/>
          </p:nvPr>
        </p:nvSpPr>
        <p:spPr>
          <a:xfrm>
            <a:off x="1091719" y="3193576"/>
            <a:ext cx="22200565" cy="10281994"/>
          </a:xfrm>
          <a:prstGeom prst="rect">
            <a:avLst/>
          </a:prstGeom>
        </p:spPr>
        <p:txBody>
          <a:bodyPr/>
          <a:lstStyle/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如何防止继承</a:t>
            </a:r>
          </a:p>
          <a:p>
            <a:pPr marL="698500" lvl="0" indent="-508000" algn="l">
              <a:lnSpc>
                <a:spcPct val="140000"/>
              </a:lnSpc>
              <a:buClr>
                <a:srgbClr val="35B558"/>
              </a:buClr>
              <a:buSzPct val="104999"/>
              <a:buChar char="•"/>
              <a:defRPr sz="1800">
                <a:solidFill>
                  <a:srgbClr val="000000"/>
                </a:solidFill>
              </a:defRPr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rPr>
              <a:t>如何确保实例对象只出现一个</a:t>
            </a:r>
            <a:endParaRPr lang="en-US" altLang="zh-CN" sz="4800" dirty="0" smtClean="0">
              <a:solidFill>
                <a:srgbClr val="666666"/>
              </a:solidFill>
              <a:latin typeface="Noto Sans CJK SC Regular"/>
              <a:ea typeface="Noto Sans CJK SC Regular"/>
              <a:cs typeface="Noto Sans CJK SC Regular"/>
              <a:sym typeface="Noto Sans CJK SC Regular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编写严格的单例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54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212476" y="4898735"/>
            <a:ext cx="23959047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9600" b="1">
                <a:solidFill>
                  <a:srgbClr val="35B558"/>
                </a:solidFill>
                <a:latin typeface="Noto Sans CJK SC Regular"/>
                <a:ea typeface="Noto Sans CJK SC Regular"/>
                <a:cs typeface="Noto Sans CJK SC Regular"/>
                <a:sym typeface="Noto Sans CJK SC Regular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zh-CN" altLang="en-US" sz="9600" b="0" dirty="0" smtClean="0">
                <a:solidFill>
                  <a:srgbClr val="35B558"/>
                </a:solidFill>
                <a:latin typeface="Noto Sans CJK SC Bold"/>
                <a:ea typeface="Noto Sans CJK SC Bold"/>
                <a:cs typeface="Noto Sans CJK SC Medium"/>
              </a:rPr>
              <a:t>优化本地存储</a:t>
            </a:r>
            <a:endParaRPr sz="9600" b="0" dirty="0">
              <a:solidFill>
                <a:srgbClr val="35B558"/>
              </a:solidFill>
              <a:latin typeface="Noto Sans CJK SC Bold"/>
              <a:ea typeface="Noto Sans CJK SC Bold"/>
              <a:cs typeface="Noto Sans CJK SC Medium"/>
            </a:endParaRPr>
          </a:p>
        </p:txBody>
      </p:sp>
      <p:sp>
        <p:nvSpPr>
          <p:cNvPr id="5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altLang="zh-CN" sz="5400" dirty="0" err="1" smtClean="0">
                <a:solidFill>
                  <a:srgbClr val="666666"/>
                </a:solidFill>
              </a:rPr>
              <a:t>iOS</a:t>
            </a:r>
            <a:r>
              <a:rPr lang="zh-CN" altLang="en-US" sz="5400" dirty="0" smtClean="0">
                <a:solidFill>
                  <a:srgbClr val="666666"/>
                </a:solidFill>
              </a:rPr>
              <a:t>设计模式 </a:t>
            </a:r>
            <a:r>
              <a:rPr lang="en-US" altLang="zh-CN" sz="5400" dirty="0" smtClean="0">
                <a:solidFill>
                  <a:srgbClr val="666666"/>
                </a:solidFill>
              </a:rPr>
              <a:t>–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r>
              <a:rPr lang="zh-CN" altLang="en-US" sz="5400" dirty="0" smtClean="0">
                <a:solidFill>
                  <a:srgbClr val="666666"/>
                </a:solidFill>
              </a:rPr>
              <a:t>单例</a:t>
            </a:r>
            <a:r>
              <a:rPr lang="zh-CN" altLang="en-US" sz="5400" dirty="0" smtClean="0">
                <a:solidFill>
                  <a:srgbClr val="666666"/>
                </a:solidFill>
              </a:rPr>
              <a:t> </a:t>
            </a:r>
            <a:endParaRPr sz="5400" dirty="0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48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-405495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/>
          </a:p>
        </p:txBody>
      </p:sp>
      <p:sp>
        <p:nvSpPr>
          <p:cNvPr id="6" name="Shape 82"/>
          <p:cNvSpPr/>
          <p:nvPr/>
        </p:nvSpPr>
        <p:spPr>
          <a:xfrm>
            <a:off x="1034533" y="427976"/>
            <a:ext cx="23002974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540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优化本地存储</a:t>
            </a:r>
            <a:endParaRPr sz="5400" dirty="0">
              <a:solidFill>
                <a:srgbClr val="666666"/>
              </a:solidFill>
            </a:endParaRPr>
          </a:p>
        </p:txBody>
      </p:sp>
      <p:pic>
        <p:nvPicPr>
          <p:cNvPr id="2" name="图片 1" descr="屏幕快照 2015-09-25 下午9.10.1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395" y="2008551"/>
            <a:ext cx="14324677" cy="2074985"/>
          </a:xfrm>
          <a:prstGeom prst="rect">
            <a:avLst/>
          </a:prstGeom>
        </p:spPr>
      </p:pic>
      <p:pic>
        <p:nvPicPr>
          <p:cNvPr id="4" name="图片 3" descr="屏幕快照 2015-09-25 下午9.10.2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395" y="4083536"/>
            <a:ext cx="14324677" cy="813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69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114</Words>
  <Application>Microsoft Macintosh PowerPoint</Application>
  <PresentationFormat>自定义</PresentationFormat>
  <Paragraphs>30</Paragraphs>
  <Slides>12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Black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cp:lastModifiedBy>XianMing You</cp:lastModifiedBy>
  <cp:revision>454</cp:revision>
  <dcterms:modified xsi:type="dcterms:W3CDTF">2015-09-25T13:16:02Z</dcterms:modified>
</cp:coreProperties>
</file>