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62" r:id="rId3"/>
    <p:sldId id="264" r:id="rId4"/>
    <p:sldId id="300" r:id="rId5"/>
    <p:sldId id="310" r:id="rId6"/>
    <p:sldId id="307" r:id="rId7"/>
    <p:sldId id="316" r:id="rId8"/>
    <p:sldId id="296" r:id="rId9"/>
    <p:sldId id="312" r:id="rId10"/>
    <p:sldId id="313" r:id="rId11"/>
    <p:sldId id="314" r:id="rId12"/>
    <p:sldId id="315" r:id="rId13"/>
    <p:sldId id="317" r:id="rId14"/>
    <p:sldId id="318" r:id="rId15"/>
    <p:sldId id="319" r:id="rId16"/>
    <p:sldId id="320" r:id="rId17"/>
    <p:sldId id="321" r:id="rId18"/>
    <p:sldId id="322" r:id="rId19"/>
    <p:sldId id="276" r:id="rId20"/>
    <p:sldId id="277" r:id="rId2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23" autoAdjust="0"/>
  </p:normalViewPr>
  <p:slideViewPr>
    <p:cSldViewPr snapToGrid="0" snapToObjects="1">
      <p:cViewPr varScale="1">
        <p:scale>
          <a:sx n="74" d="100"/>
          <a:sy n="74" d="100"/>
        </p:scale>
        <p:origin x="-128" y="-12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6390259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err="1" smtClean="0">
                <a:solidFill>
                  <a:srgbClr val="FFFFFF"/>
                </a:solidFill>
              </a:rPr>
              <a:t>iOS</a:t>
            </a:r>
            <a:r>
              <a:rPr lang="zh-CN" altLang="en-US" sz="9600" dirty="0" smtClean="0">
                <a:solidFill>
                  <a:srgbClr val="FFFFFF"/>
                </a:solidFill>
              </a:rPr>
              <a:t>设计模式 </a:t>
            </a:r>
            <a:r>
              <a:rPr lang="en-US" altLang="zh-CN" sz="9600" dirty="0" smtClean="0">
                <a:solidFill>
                  <a:srgbClr val="FFFFFF"/>
                </a:solidFill>
              </a:rPr>
              <a:t>–</a:t>
            </a:r>
            <a:r>
              <a:rPr lang="zh-CN" altLang="en-US" sz="9600" dirty="0" smtClean="0">
                <a:solidFill>
                  <a:srgbClr val="FFFFFF"/>
                </a:solidFill>
              </a:rPr>
              <a:t> 原型</a:t>
            </a:r>
            <a:r>
              <a:rPr lang="en-US" altLang="zh-CN" sz="9600" dirty="0" smtClean="0">
                <a:solidFill>
                  <a:srgbClr val="FFFFFF"/>
                </a:solidFill>
              </a:rPr>
              <a:t>/</a:t>
            </a:r>
            <a:r>
              <a:rPr lang="zh-CN" altLang="en-US" sz="9600" dirty="0" smtClean="0">
                <a:solidFill>
                  <a:srgbClr val="FFFFFF"/>
                </a:solidFill>
              </a:rPr>
              <a:t>外观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NSCopying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协议的使用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深拷贝与浅拷贝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不支持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NSCopying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协议的对象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NSCopying</a:t>
            </a:r>
            <a:r>
              <a:rPr lang="zh-CN" altLang="en-US" sz="5400" dirty="0" smtClean="0">
                <a:solidFill>
                  <a:srgbClr val="666666"/>
                </a:solidFill>
              </a:rPr>
              <a:t>协议的使用细节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如何去一个指定的地方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en-US" altLang="zh-CN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原型</a:t>
            </a:r>
            <a:r>
              <a:rPr lang="en-US" altLang="zh-CN" sz="5400" dirty="0" smtClean="0">
                <a:solidFill>
                  <a:srgbClr val="666666"/>
                </a:solidFill>
              </a:rPr>
              <a:t>/</a:t>
            </a:r>
            <a:r>
              <a:rPr lang="zh-CN" altLang="en-US" sz="5400" dirty="0" smtClean="0">
                <a:solidFill>
                  <a:srgbClr val="666666"/>
                </a:solidFill>
              </a:rPr>
              <a:t>外观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如何去一个指定的地方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屏幕快照 2015-08-16 上午10.5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616200"/>
            <a:ext cx="13487400" cy="84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自驾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or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坐火车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用不同的手段达到相同的目的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如何去一个指定的地方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外观模式的原理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en-US" altLang="zh-CN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原型</a:t>
            </a:r>
            <a:r>
              <a:rPr lang="en-US" altLang="zh-CN" sz="5400" dirty="0" smtClean="0">
                <a:solidFill>
                  <a:srgbClr val="666666"/>
                </a:solidFill>
              </a:rPr>
              <a:t>/</a:t>
            </a:r>
            <a:r>
              <a:rPr lang="zh-CN" altLang="en-US" sz="5400" dirty="0" smtClean="0">
                <a:solidFill>
                  <a:srgbClr val="666666"/>
                </a:solidFill>
              </a:rPr>
              <a:t>外观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4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外观模式的原理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28200036110577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39" y="3353241"/>
            <a:ext cx="12895332" cy="704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外观模式的基本原理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何时使用外观模式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需要注意的细节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外观模式的原理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如何绘制复杂的图形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en-US" altLang="zh-CN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原型</a:t>
            </a:r>
            <a:r>
              <a:rPr lang="en-US" altLang="zh-CN" sz="5400" dirty="0" smtClean="0">
                <a:solidFill>
                  <a:srgbClr val="666666"/>
                </a:solidFill>
              </a:rPr>
              <a:t>/</a:t>
            </a:r>
            <a:r>
              <a:rPr lang="zh-CN" altLang="en-US" sz="5400" dirty="0" smtClean="0">
                <a:solidFill>
                  <a:srgbClr val="666666"/>
                </a:solidFill>
              </a:rPr>
              <a:t>外观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2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为何要简化操作逻辑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用外观模式简化流程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可维护性探讨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如何绘制复杂的图形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8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原型/外观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模式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模板的用处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原型模式的原理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NSCopying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协议的使用细节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如何去一个指定的地方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外观模式的原理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如何绘制复杂的图形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用所学的知识来重新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以前所写的代码，进行适当的改进，如果想继续提高，你可以继续在极客学院学习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装饰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en-US" altLang="zh-CN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原型</a:t>
            </a:r>
            <a:r>
              <a:rPr lang="en-US" altLang="zh-CN" sz="5400" dirty="0" smtClean="0">
                <a:solidFill>
                  <a:srgbClr val="666666"/>
                </a:solidFill>
              </a:rPr>
              <a:t>/</a:t>
            </a:r>
            <a:r>
              <a:rPr lang="zh-CN" altLang="en-US" sz="5400" dirty="0" smtClean="0">
                <a:solidFill>
                  <a:srgbClr val="666666"/>
                </a:solidFill>
              </a:rPr>
              <a:t>外观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en-US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原型/外观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692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模板的用处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原型模式的原理</a:t>
            </a:r>
            <a:endParaRPr lang="zh-CN" altLang="en-US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NSCopying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协议的使用细节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如何去一个指定的地方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外观模式的原理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如何绘制复杂的图形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en-US" altLang="zh-CN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原型</a:t>
            </a:r>
            <a:r>
              <a:rPr lang="en-US" altLang="zh-CN" sz="5400" dirty="0" smtClean="0">
                <a:solidFill>
                  <a:srgbClr val="666666"/>
                </a:solidFill>
              </a:rPr>
              <a:t>/</a:t>
            </a:r>
            <a:r>
              <a:rPr lang="zh-CN" altLang="en-US" sz="5400" dirty="0" smtClean="0">
                <a:solidFill>
                  <a:srgbClr val="666666"/>
                </a:solidFill>
              </a:rPr>
              <a:t>外观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模板的用处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模板的用处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屏幕快照 2015-08-16 上午10.15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3" y="2237814"/>
            <a:ext cx="12888657" cy="10126802"/>
          </a:xfrm>
          <a:prstGeom prst="rect">
            <a:avLst/>
          </a:prstGeom>
        </p:spPr>
      </p:pic>
      <p:pic>
        <p:nvPicPr>
          <p:cNvPr id="4" name="图片 3" descr="屏幕快照 2015-08-16 上午10.27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113" y="2237814"/>
            <a:ext cx="6515100" cy="4889500"/>
          </a:xfrm>
          <a:prstGeom prst="rect">
            <a:avLst/>
          </a:prstGeom>
        </p:spPr>
      </p:pic>
      <p:pic>
        <p:nvPicPr>
          <p:cNvPr id="5" name="图片 4" descr="屏幕快照 2015-08-16 上午10.27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513" y="7487816"/>
            <a:ext cx="6489700" cy="48768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502407" y="9863223"/>
            <a:ext cx="2862830" cy="235547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7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为何需要制作模板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何时需要制作模板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模板的用处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原型模式的原理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en-US" altLang="zh-CN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原型</a:t>
            </a:r>
            <a:r>
              <a:rPr lang="en-US" altLang="zh-CN" sz="5400" dirty="0" smtClean="0">
                <a:solidFill>
                  <a:srgbClr val="666666"/>
                </a:solidFill>
              </a:rPr>
              <a:t>/</a:t>
            </a:r>
            <a:r>
              <a:rPr lang="zh-CN" altLang="en-US" sz="5400" dirty="0" smtClean="0">
                <a:solidFill>
                  <a:srgbClr val="666666"/>
                </a:solidFill>
              </a:rPr>
              <a:t>外观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原型模式的原理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2914274764298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17" y="3642245"/>
            <a:ext cx="12134744" cy="71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原型模式的基本原理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何时使用原型模式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原型模式的原理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NSCopying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协议的使用细节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en-US" altLang="zh-CN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原型</a:t>
            </a:r>
            <a:r>
              <a:rPr lang="en-US" altLang="zh-CN" sz="5400" dirty="0" smtClean="0">
                <a:solidFill>
                  <a:srgbClr val="666666"/>
                </a:solidFill>
              </a:rPr>
              <a:t>/</a:t>
            </a:r>
            <a:r>
              <a:rPr lang="zh-CN" altLang="en-US" sz="5400" dirty="0" smtClean="0">
                <a:solidFill>
                  <a:srgbClr val="666666"/>
                </a:solidFill>
              </a:rPr>
              <a:t>外观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220</Words>
  <Application>Microsoft Macintosh PowerPoint</Application>
  <PresentationFormat>自定义</PresentationFormat>
  <Paragraphs>54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XianMing You</cp:lastModifiedBy>
  <cp:revision>458</cp:revision>
  <dcterms:modified xsi:type="dcterms:W3CDTF">2015-08-16T03:07:26Z</dcterms:modified>
</cp:coreProperties>
</file>