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3" r:id="rId2"/>
    <p:sldId id="306" r:id="rId3"/>
    <p:sldId id="316" r:id="rId4"/>
    <p:sldId id="326" r:id="rId5"/>
    <p:sldId id="334" r:id="rId6"/>
    <p:sldId id="335" r:id="rId7"/>
    <p:sldId id="338" r:id="rId8"/>
    <p:sldId id="336" r:id="rId9"/>
    <p:sldId id="339" r:id="rId10"/>
    <p:sldId id="341" r:id="rId11"/>
    <p:sldId id="304" r:id="rId12"/>
    <p:sldId id="305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13"/>
            <p14:sldId id="306"/>
          </p14:sldIdLst>
        </p14:section>
        <p14:section name="课时 1 - 电视机、遥控器与接收器之间的关系" id="{9359586E-A46A-2441-8D4F-4630A70B68E2}">
          <p14:sldIdLst>
            <p14:sldId id="316"/>
            <p14:sldId id="326"/>
            <p14:sldId id="334"/>
          </p14:sldIdLst>
        </p14:section>
        <p14:section name="课时 2 - 命令模式" id="{75245455-0D4A-9946-BDBB-21627299AE52}">
          <p14:sldIdLst>
            <p14:sldId id="335"/>
            <p14:sldId id="338"/>
            <p14:sldId id="336"/>
          </p14:sldIdLst>
        </p14:section>
        <p14:section name="无标题的节" id="{59BB2E5C-7342-D84E-AFA7-D8B110967698}">
          <p14:sldIdLst>
            <p14:sldId id="339"/>
            <p14:sldId id="341"/>
          </p14:sldIdLst>
        </p14:section>
        <p14:section name="课程结尾页" id="{DE80566A-9A67-BE4F-919D-495C67416F22}">
          <p14:sldIdLst>
            <p14:sldId id="304"/>
            <p14:sldId id="3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56" d="100"/>
          <a:sy n="56" d="100"/>
        </p:scale>
        <p:origin x="-128" y="-192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  <p:sldLayoutId id="2147483660" r:id="rId10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设计模式</a:t>
            </a:r>
            <a:r>
              <a:rPr lang="en-US" altLang="zh-CN" dirty="0" smtClean="0"/>
              <a:t> – </a:t>
            </a:r>
            <a:r>
              <a:rPr lang="en-US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改变一个视图的明暗程度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 smtClean="0"/>
              <a:t>设定接收者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将改变明暗的操作抽象成对象</a:t>
            </a:r>
            <a:endParaRPr kumimoji="1" lang="zh-CN" altLang="en-US" dirty="0"/>
          </a:p>
          <a:p>
            <a:r>
              <a:rPr kumimoji="1" lang="zh-CN" altLang="en-US" dirty="0" smtClean="0"/>
              <a:t>撤销操作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4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设计模式中的命令模式</a:t>
            </a:r>
            <a:r>
              <a:rPr lang="zh-CN" altLang="en-US" dirty="0" smtClean="0"/>
              <a:t>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何为命令模式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命令模式的好处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命令模式的用途</a:t>
            </a:r>
            <a:endParaRPr lang="en-US" altLang="zh-CN" dirty="0"/>
          </a:p>
          <a:p>
            <a:r>
              <a:rPr lang="zh-CN" altLang="en-US" dirty="0" smtClean="0"/>
              <a:t>你可以使用</a:t>
            </a:r>
            <a:r>
              <a:rPr lang="zh-CN" altLang="en-US" dirty="0" smtClean="0"/>
              <a:t>所学的知识来重新 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 以前所写的代码</a:t>
            </a:r>
            <a:r>
              <a:rPr lang="zh-CN" altLang="en-US" dirty="0" smtClean="0"/>
              <a:t>，</a:t>
            </a:r>
            <a:r>
              <a:rPr lang="zh-CN" altLang="en-US" dirty="0"/>
              <a:t>如果想继续提高，你可以继续在极客</a:t>
            </a:r>
            <a:r>
              <a:rPr lang="zh-CN" altLang="en-US" dirty="0" smtClean="0"/>
              <a:t>学院学习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设计模式</a:t>
            </a:r>
            <a:r>
              <a:rPr lang="zh-CN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组合模式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33200" y="428400"/>
            <a:ext cx="23004000" cy="93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l" defTabSz="825458" eaLnBrk="1" hangingPunct="1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  <a:sym typeface="Helvetica Light"/>
              </a:defRPr>
            </a:lvl1pPr>
            <a:lvl2pPr indent="22858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457178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685766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914354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114294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137153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1600120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182870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kumimoji="1" lang="en-US" altLang="en-US" smtClean="0"/>
              <a:t>iOS设计模式 – 命令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iOS设计模式</a:t>
            </a:r>
            <a:r>
              <a:rPr lang="en-US" altLang="en-US" dirty="0" smtClean="0"/>
              <a:t> –</a:t>
            </a:r>
            <a:r>
              <a:rPr lang="zh-CN" altLang="en-US" dirty="0" smtClean="0"/>
              <a:t> </a:t>
            </a:r>
            <a:r>
              <a:rPr lang="en-US" altLang="en-US" dirty="0" smtClean="0"/>
              <a:t>命令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电视机、遥控器与接收器之间的关系</a:t>
            </a:r>
            <a:endParaRPr lang="en-US" altLang="zh-CN" dirty="0" smtClean="0"/>
          </a:p>
          <a:p>
            <a:r>
              <a:rPr lang="zh-CN" altLang="en-US" dirty="0" smtClean="0"/>
              <a:t>命令模式</a:t>
            </a:r>
          </a:p>
          <a:p>
            <a:r>
              <a:rPr lang="zh-CN" altLang="en-US" dirty="0" smtClean="0"/>
              <a:t>改变一个视图的明暗程度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iOS设计模式</a:t>
            </a:r>
            <a:r>
              <a:rPr kumimoji="1" lang="en-US" altLang="en-US" dirty="0" smtClean="0"/>
              <a:t> –</a:t>
            </a:r>
            <a:r>
              <a:rPr kumimoji="1" lang="en-US" altLang="en-US" dirty="0"/>
              <a:t> </a:t>
            </a:r>
            <a:r>
              <a:rPr kumimoji="1" lang="en-US" altLang="en-US" dirty="0" smtClean="0"/>
              <a:t>命令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电视机、遥控器与接收器之间的关系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lang="en-US" altLang="en-US" dirty="0" smtClean="0"/>
              <a:t>电视机、遥控器与接收器之间的关系</a:t>
            </a:r>
            <a:endParaRPr kumimoji="1" lang="zh-CN" altLang="en-US" dirty="0"/>
          </a:p>
        </p:txBody>
      </p:sp>
      <p:pic>
        <p:nvPicPr>
          <p:cNvPr id="7" name="图片 6" descr="电视机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40" y="3515813"/>
            <a:ext cx="9721080" cy="6252325"/>
          </a:xfrm>
          <a:prstGeom prst="rect">
            <a:avLst/>
          </a:prstGeom>
        </p:spPr>
      </p:pic>
      <p:pic>
        <p:nvPicPr>
          <p:cNvPr id="8" name="图片 7" descr="遥控器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56" y="9522296"/>
            <a:ext cx="3456384" cy="2530686"/>
          </a:xfrm>
          <a:prstGeom prst="rect">
            <a:avLst/>
          </a:prstGeom>
        </p:spPr>
      </p:pic>
      <p:sp>
        <p:nvSpPr>
          <p:cNvPr id="9" name="Oval 5"/>
          <p:cNvSpPr>
            <a:spLocks noChangeArrowheads="1"/>
          </p:cNvSpPr>
          <p:nvPr/>
        </p:nvSpPr>
        <p:spPr bwMode="auto">
          <a:xfrm flipH="1">
            <a:off x="12209224" y="8083128"/>
            <a:ext cx="1422936" cy="1439168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18096656" y="4049688"/>
            <a:ext cx="2376264" cy="2765226"/>
          </a:xfrm>
          <a:prstGeom prst="accentBorderCallout2">
            <a:avLst>
              <a:gd name="adj1" fmla="val 54779"/>
              <a:gd name="adj2" fmla="val -7886"/>
              <a:gd name="adj3" fmla="val 54779"/>
              <a:gd name="adj4" fmla="val -86959"/>
              <a:gd name="adj5" fmla="val 151136"/>
              <a:gd name="adj6" fmla="val -197056"/>
            </a:avLst>
          </a:prstGeom>
          <a:noFill/>
          <a:ln w="9525">
            <a:solidFill>
              <a:srgbClr val="FF0000"/>
            </a:solidFill>
            <a:prstDash val="dash"/>
            <a:miter lim="800000"/>
            <a:headEnd type="triangle" w="sm" len="lg"/>
            <a:tailEnd/>
          </a:ln>
        </p:spPr>
        <p:txBody>
          <a:bodyPr/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pic>
        <p:nvPicPr>
          <p:cNvPr id="12" name="图片 11" descr="遥控器接收器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720" y="4190978"/>
            <a:ext cx="1199201" cy="2450998"/>
          </a:xfrm>
          <a:prstGeom prst="rect">
            <a:avLst/>
          </a:prstGeom>
        </p:spPr>
      </p:pic>
      <p:cxnSp>
        <p:nvCxnSpPr>
          <p:cNvPr id="14" name="直线连接符 13"/>
          <p:cNvCxnSpPr/>
          <p:nvPr/>
        </p:nvCxnSpPr>
        <p:spPr>
          <a:xfrm flipH="1" flipV="1">
            <a:off x="14064208" y="8802216"/>
            <a:ext cx="1728192" cy="1152128"/>
          </a:xfrm>
          <a:prstGeom prst="line">
            <a:avLst/>
          </a:prstGeom>
          <a:ln w="50800">
            <a:solidFill>
              <a:srgbClr val="FF0000"/>
            </a:solidFill>
            <a:prstDash val="dash"/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电视机、遥控器与接收器之间的关系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 smtClean="0"/>
              <a:t>遥控器与接收器并非必要的设备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接收器转换遥控器的信号</a:t>
            </a:r>
            <a:endParaRPr kumimoji="1" lang="zh-CN" altLang="en-US" dirty="0"/>
          </a:p>
          <a:p>
            <a:r>
              <a:rPr kumimoji="1" lang="zh-CN" altLang="en-US" dirty="0" smtClean="0"/>
              <a:t>电视机、遥控器与接收器之间的关系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8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设计模式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命令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命令模式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lang="zh-CN" altLang="en-US" dirty="0" smtClean="0"/>
              <a:t>命令模式</a:t>
            </a:r>
            <a:endParaRPr kumimoji="1" lang="zh-CN" altLang="en-US" dirty="0"/>
          </a:p>
        </p:txBody>
      </p:sp>
      <p:pic>
        <p:nvPicPr>
          <p:cNvPr id="3" name="图片 2" descr="屏幕快照 2015-10-30 下午10.03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92" y="3678918"/>
            <a:ext cx="14306720" cy="598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命令模式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接收者的职能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封装命令对象</a:t>
            </a:r>
            <a:endParaRPr kumimoji="1" lang="zh-CN" altLang="en-US" dirty="0"/>
          </a:p>
          <a:p>
            <a:r>
              <a:rPr kumimoji="1" lang="zh-CN" altLang="en-US" dirty="0" smtClean="0"/>
              <a:t>如何统一管理命令对象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9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设计模式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命令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改变一个视图的明暗程度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 w="12700">
          <a:prstDash val="lgDash"/>
          <a:tailEnd type="triangle"/>
        </a:ln>
      </a:spPr>
      <a:bodyPr/>
      <a:lstStyle/>
      <a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1224</TotalTime>
  <Words>163</Words>
  <Application>Microsoft Macintosh PowerPoint</Application>
  <PresentationFormat>自定义</PresentationFormat>
  <Paragraphs>31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Black</vt:lpstr>
      <vt:lpstr>iOS设计模式 – 命令</vt:lpstr>
      <vt:lpstr>iOS设计模式 – 命令 — 课程概要</vt:lpstr>
      <vt:lpstr>iOS设计模式 – 命令</vt:lpstr>
      <vt:lpstr>电视机、遥控器与接收器之间的关系</vt:lpstr>
      <vt:lpstr>电视机、遥控器与接收器之间的关系</vt:lpstr>
      <vt:lpstr>iOS设计模式 – 命令</vt:lpstr>
      <vt:lpstr>命令模式</vt:lpstr>
      <vt:lpstr>命令模式</vt:lpstr>
      <vt:lpstr>iOS设计模式 – 命令</vt:lpstr>
      <vt:lpstr>改变一个视图的明暗程度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XianMing You</cp:lastModifiedBy>
  <cp:revision>157</cp:revision>
  <dcterms:created xsi:type="dcterms:W3CDTF">2015-03-23T11:35:35Z</dcterms:created>
  <dcterms:modified xsi:type="dcterms:W3CDTF">2015-10-30T14:12:55Z</dcterms:modified>
</cp:coreProperties>
</file>