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62" r:id="rId3"/>
    <p:sldId id="264" r:id="rId4"/>
    <p:sldId id="300" r:id="rId5"/>
    <p:sldId id="318" r:id="rId6"/>
    <p:sldId id="310" r:id="rId7"/>
    <p:sldId id="307" r:id="rId8"/>
    <p:sldId id="317" r:id="rId9"/>
    <p:sldId id="319" r:id="rId10"/>
    <p:sldId id="322" r:id="rId11"/>
    <p:sldId id="323" r:id="rId12"/>
    <p:sldId id="320" r:id="rId13"/>
    <p:sldId id="321" r:id="rId14"/>
    <p:sldId id="276" r:id="rId15"/>
    <p:sldId id="277" r:id="rId1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23" autoAdjust="0"/>
  </p:normalViewPr>
  <p:slideViewPr>
    <p:cSldViewPr snapToGrid="0" snapToObjects="1">
      <p:cViewPr varScale="1">
        <p:scale>
          <a:sx n="56" d="100"/>
          <a:sy n="56" d="100"/>
        </p:scale>
        <p:origin x="-168" y="-27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6390259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err="1" smtClean="0">
                <a:solidFill>
                  <a:srgbClr val="FFFFFF"/>
                </a:solidFill>
              </a:rPr>
              <a:t>iOS</a:t>
            </a:r>
            <a:r>
              <a:rPr lang="zh-CN" altLang="en-US" sz="9600" dirty="0" smtClean="0">
                <a:solidFill>
                  <a:srgbClr val="FFFFFF"/>
                </a:solidFill>
              </a:rPr>
              <a:t>设计模式</a:t>
            </a:r>
            <a:r>
              <a:rPr lang="en-US" altLang="zh-CN" sz="9600" dirty="0" smtClean="0">
                <a:solidFill>
                  <a:srgbClr val="FFFFFF"/>
                </a:solidFill>
              </a:rPr>
              <a:t> – </a:t>
            </a:r>
            <a:r>
              <a:rPr lang="zh-CN" altLang="en-US" sz="9600" dirty="0" smtClean="0">
                <a:solidFill>
                  <a:srgbClr val="FFFFFF"/>
                </a:solidFill>
              </a:rPr>
              <a:t>备忘录 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优化存储方案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666666"/>
                </a:solidFill>
              </a:rPr>
              <a:t>备忘录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06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7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统一存储规范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实现灵活多变的存储机制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优化存储方案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恢复 </a:t>
            </a: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UIView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 的状态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备忘录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存储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UIView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的问题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存储并恢复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UIView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的状态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恢复 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UIView</a:t>
            </a:r>
            <a:r>
              <a:rPr lang="zh-CN" altLang="en-US" sz="5400" dirty="0" smtClean="0">
                <a:solidFill>
                  <a:srgbClr val="666666"/>
                </a:solidFill>
              </a:rPr>
              <a:t> 的状态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55"/>
          <p:cNvSpPr txBox="1">
            <a:spLocks/>
          </p:cNvSpPr>
          <p:nvPr/>
        </p:nvSpPr>
        <p:spPr>
          <a:xfrm>
            <a:off x="1034533" y="282802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备忘录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模式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，你应当掌握了以下知识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如何存储纪录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备忘录模式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优化存储方案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恢复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UIView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的状态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你可以用所学的知识来重新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以前所写的代码，进行适当的改进，如果想继续提高，你可以继续在极客学院学习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生成器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备忘录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lang="en-US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备忘录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459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如何存储纪录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备忘录模式</a:t>
            </a:r>
            <a:endParaRPr lang="en-US" altLang="en-US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优化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存储方案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恢复 </a:t>
            </a: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UIView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的状态</a:t>
            </a:r>
            <a:endParaRPr lang="zh-CN" altLang="en-US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666666"/>
                </a:solidFill>
              </a:rPr>
              <a:t>备忘录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如何存储纪录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如何存储纪录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屏幕快照 2015-10-13 下午8.05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93" y="3619499"/>
            <a:ext cx="11368691" cy="82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如何存储纪录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u=220536625,4006981620&amp;fm=21&amp;gp=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02" y="4091669"/>
            <a:ext cx="10636379" cy="71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7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存储纪录的必要性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纪录的唯一标示符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存储纪录与取出纪录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如何存储纪录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备忘录模式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666666"/>
                </a:solidFill>
              </a:rPr>
              <a:t>备忘录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备忘录模式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607542-20150911211147387-46768644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21" y="4605121"/>
            <a:ext cx="14349556" cy="50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7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设计存储中心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指定存储接口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实现存储机制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备忘录模式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140</Words>
  <Application>Microsoft Macintosh PowerPoint</Application>
  <PresentationFormat>自定义</PresentationFormat>
  <Paragraphs>38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XianMing You</cp:lastModifiedBy>
  <cp:revision>489</cp:revision>
  <dcterms:modified xsi:type="dcterms:W3CDTF">2015-10-13T12:25:01Z</dcterms:modified>
</cp:coreProperties>
</file>