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62" r:id="rId3"/>
    <p:sldId id="264" r:id="rId4"/>
    <p:sldId id="300" r:id="rId5"/>
    <p:sldId id="310" r:id="rId6"/>
    <p:sldId id="317" r:id="rId7"/>
    <p:sldId id="318" r:id="rId8"/>
    <p:sldId id="307" r:id="rId9"/>
    <p:sldId id="316" r:id="rId10"/>
    <p:sldId id="296" r:id="rId11"/>
    <p:sldId id="312" r:id="rId12"/>
    <p:sldId id="319" r:id="rId13"/>
    <p:sldId id="313" r:id="rId14"/>
    <p:sldId id="314" r:id="rId15"/>
    <p:sldId id="315" r:id="rId16"/>
    <p:sldId id="276" r:id="rId17"/>
    <p:sldId id="277" r:id="rId18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23" autoAdjust="0"/>
  </p:normalViewPr>
  <p:slideViewPr>
    <p:cSldViewPr snapToGrid="0" snapToObjects="1">
      <p:cViewPr varScale="1">
        <p:scale>
          <a:sx n="62" d="100"/>
          <a:sy n="62" d="100"/>
        </p:scale>
        <p:origin x="-168" y="-36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6390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iOS</a:t>
            </a:r>
            <a:r>
              <a:rPr lang="zh-CN" altLang="en-US" sz="9600" dirty="0" smtClean="0">
                <a:solidFill>
                  <a:srgbClr val="FFFFFF"/>
                </a:solidFill>
              </a:rPr>
              <a:t>设计模式 </a:t>
            </a:r>
            <a:r>
              <a:rPr lang="en-US" altLang="zh-CN" sz="9600" dirty="0" smtClean="0">
                <a:solidFill>
                  <a:srgbClr val="FFFFFF"/>
                </a:solidFill>
              </a:rPr>
              <a:t>–</a:t>
            </a:r>
            <a:r>
              <a:rPr lang="en-US" altLang="zh-CN" sz="9600" dirty="0" smtClean="0">
                <a:solidFill>
                  <a:srgbClr val="FFFFFF"/>
                </a:solidFill>
              </a:rPr>
              <a:t> </a:t>
            </a:r>
            <a:r>
              <a:rPr lang="zh-CN" altLang="en-US" sz="9600" dirty="0" smtClean="0">
                <a:solidFill>
                  <a:srgbClr val="FFFFFF"/>
                </a:solidFill>
              </a:rPr>
              <a:t>工厂</a:t>
            </a:r>
            <a:r>
              <a:rPr lang="zh-CN" altLang="en-US" sz="9600" dirty="0" smtClean="0">
                <a:solidFill>
                  <a:srgbClr val="FFFFFF"/>
                </a:solidFill>
              </a:rPr>
              <a:t> 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简单工厂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原理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为何叫简单工厂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简单工厂使用场景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简单工厂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抽象工厂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工厂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抽象工厂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4" name="图片 3" descr="02070107157365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19" y="4245767"/>
            <a:ext cx="12668980" cy="59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抽象工厂原理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抽象工厂抽象在哪里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抽象工厂使用场景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抽象工厂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altLang="zh-CN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Cocoa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 框架中的 </a:t>
            </a:r>
            <a:r>
              <a:rPr lang="en-US" altLang="zh-CN" sz="9600" b="0" dirty="0" err="1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NSNumber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工厂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NSNumber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的抽象行为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NSNumber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与工厂方法的比较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</a:rPr>
              <a:t>Cocoa</a:t>
            </a:r>
            <a:r>
              <a:rPr lang="zh-CN" altLang="en-US" sz="5400" dirty="0" smtClean="0">
                <a:solidFill>
                  <a:srgbClr val="666666"/>
                </a:solidFill>
              </a:rPr>
              <a:t> 框架中的 </a:t>
            </a:r>
            <a:r>
              <a:rPr lang="en-US" altLang="zh-CN" sz="5400" dirty="0" err="1" smtClean="0">
                <a:solidFill>
                  <a:srgbClr val="666666"/>
                </a:solidFill>
              </a:rPr>
              <a:t>NSNumber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工厂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制造手机与使用手机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简单工厂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抽象工厂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Cocoa 框架中的 </a:t>
            </a:r>
            <a:r>
              <a:rPr lang="en-US" altLang="en-US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NSNumber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你可以用所学的知识来重新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以前所写的代码，进行适当的改进，如果想继续提高，你可以继续在极客学院学习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桥接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工厂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en-US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工厂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459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制造手机与使用手机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简单工厂</a:t>
            </a:r>
            <a:endParaRPr lang="zh-CN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抽象工厂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Cocoa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框架中的 </a:t>
            </a:r>
            <a:r>
              <a:rPr lang="en-US" altLang="zh-CN" sz="54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NSNumber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en-US" altLang="zh-CN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工厂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制造手机与使用手机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制造手机与使用手机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09-05 下午4.22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40" y="4869919"/>
            <a:ext cx="7903156" cy="5105354"/>
          </a:xfrm>
          <a:prstGeom prst="rect">
            <a:avLst/>
          </a:prstGeom>
        </p:spPr>
      </p:pic>
      <p:pic>
        <p:nvPicPr>
          <p:cNvPr id="5" name="图片 4" descr="屏幕快照 2015-09-05 下午4.14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286" y="4013976"/>
            <a:ext cx="5799468" cy="6804489"/>
          </a:xfrm>
          <a:prstGeom prst="rect">
            <a:avLst/>
          </a:prstGeom>
        </p:spPr>
      </p:pic>
      <p:cxnSp>
        <p:nvCxnSpPr>
          <p:cNvPr id="12" name="直线箭头连接符 11"/>
          <p:cNvCxnSpPr/>
          <p:nvPr/>
        </p:nvCxnSpPr>
        <p:spPr>
          <a:xfrm>
            <a:off x="11245881" y="7416220"/>
            <a:ext cx="3236520" cy="1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headEnd type="none"/>
            <a:tailEnd type="triangle" w="sm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80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制造手机与使用手机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09-05 下午4.14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72" y="4239291"/>
            <a:ext cx="4470400" cy="5245100"/>
          </a:xfrm>
          <a:prstGeom prst="rect">
            <a:avLst/>
          </a:prstGeom>
        </p:spPr>
      </p:pic>
      <p:pic>
        <p:nvPicPr>
          <p:cNvPr id="4" name="图片 3" descr="iPh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947" y="7771713"/>
            <a:ext cx="2584417" cy="5251439"/>
          </a:xfrm>
          <a:prstGeom prst="rect">
            <a:avLst/>
          </a:prstGeom>
        </p:spPr>
      </p:pic>
      <p:pic>
        <p:nvPicPr>
          <p:cNvPr id="6" name="图片 5" descr="Androi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010" y="1320599"/>
            <a:ext cx="2666354" cy="5363356"/>
          </a:xfrm>
          <a:prstGeom prst="rect">
            <a:avLst/>
          </a:prstGeom>
        </p:spPr>
      </p:pic>
      <p:pic>
        <p:nvPicPr>
          <p:cNvPr id="8" name="图片 7" descr="NOKI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296" y="3824155"/>
            <a:ext cx="2287175" cy="6037078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>
          <a:xfrm flipV="1">
            <a:off x="9507123" y="4239291"/>
            <a:ext cx="4647529" cy="260340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headEnd type="none"/>
            <a:tailEnd type="triangle" w="sm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线箭头连接符 11"/>
          <p:cNvCxnSpPr/>
          <p:nvPr/>
        </p:nvCxnSpPr>
        <p:spPr>
          <a:xfrm>
            <a:off x="9507123" y="7771713"/>
            <a:ext cx="4647529" cy="2551773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headEnd type="none"/>
            <a:tailEnd type="triangle" w="sm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线箭头连接符 15"/>
          <p:cNvCxnSpPr/>
          <p:nvPr/>
        </p:nvCxnSpPr>
        <p:spPr>
          <a:xfrm>
            <a:off x="9507123" y="7301004"/>
            <a:ext cx="8928748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400000"/>
            <a:headEnd type="none"/>
            <a:tailEnd type="triangle" w="sm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856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制造手机与使用手机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09-05 下午4.14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72" y="4943862"/>
            <a:ext cx="4470400" cy="5245100"/>
          </a:xfrm>
          <a:prstGeom prst="rect">
            <a:avLst/>
          </a:prstGeom>
        </p:spPr>
      </p:pic>
      <p:pic>
        <p:nvPicPr>
          <p:cNvPr id="4" name="图片 3" descr="iPho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344" y="2979536"/>
            <a:ext cx="1610853" cy="3273193"/>
          </a:xfrm>
          <a:prstGeom prst="rect">
            <a:avLst/>
          </a:prstGeom>
        </p:spPr>
      </p:pic>
      <p:pic>
        <p:nvPicPr>
          <p:cNvPr id="6" name="图片 5" descr="Androi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344" y="8781440"/>
            <a:ext cx="1704970" cy="3429538"/>
          </a:xfrm>
          <a:prstGeom prst="rect">
            <a:avLst/>
          </a:prstGeom>
        </p:spPr>
      </p:pic>
      <p:pic>
        <p:nvPicPr>
          <p:cNvPr id="8" name="图片 7" descr="NOKI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499" y="5733531"/>
            <a:ext cx="1413659" cy="3731402"/>
          </a:xfrm>
          <a:prstGeom prst="rect">
            <a:avLst/>
          </a:prstGeom>
        </p:spPr>
      </p:pic>
      <p:pic>
        <p:nvPicPr>
          <p:cNvPr id="2" name="图片 1" descr="屏幕快照 2015-09-05 下午4.22.5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50" y="5921087"/>
            <a:ext cx="5211569" cy="3366618"/>
          </a:xfrm>
          <a:prstGeom prst="rect">
            <a:avLst/>
          </a:prstGeom>
        </p:spPr>
      </p:pic>
      <p:cxnSp>
        <p:nvCxnSpPr>
          <p:cNvPr id="13" name="直线连接符 12"/>
          <p:cNvCxnSpPr/>
          <p:nvPr/>
        </p:nvCxnSpPr>
        <p:spPr>
          <a:xfrm>
            <a:off x="8214205" y="7599232"/>
            <a:ext cx="1986977" cy="0"/>
          </a:xfrm>
          <a:prstGeom prst="line">
            <a:avLst/>
          </a:prstGeom>
          <a:noFill/>
          <a:ln w="47625" cap="flat" cmpd="sng">
            <a:solidFill>
              <a:srgbClr val="FF0000"/>
            </a:solidFill>
            <a:prstDash val="solid"/>
            <a:miter lim="400000"/>
            <a:tailEnd type="triangle" w="sm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线连接符 19"/>
          <p:cNvCxnSpPr/>
          <p:nvPr/>
        </p:nvCxnSpPr>
        <p:spPr>
          <a:xfrm>
            <a:off x="15374367" y="7599232"/>
            <a:ext cx="3983298" cy="0"/>
          </a:xfrm>
          <a:prstGeom prst="line">
            <a:avLst/>
          </a:prstGeom>
          <a:noFill/>
          <a:ln w="47625" cap="flat" cmpd="sng">
            <a:solidFill>
              <a:srgbClr val="FF0000"/>
            </a:solidFill>
            <a:prstDash val="solid"/>
            <a:miter lim="400000"/>
            <a:tailEnd type="triangle" w="sm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线连接符 22"/>
          <p:cNvCxnSpPr/>
          <p:nvPr/>
        </p:nvCxnSpPr>
        <p:spPr>
          <a:xfrm>
            <a:off x="15369695" y="7760650"/>
            <a:ext cx="1816634" cy="1527055"/>
          </a:xfrm>
          <a:prstGeom prst="line">
            <a:avLst/>
          </a:prstGeom>
          <a:noFill/>
          <a:ln w="47625" cap="flat" cmpd="sng">
            <a:solidFill>
              <a:srgbClr val="FF0000"/>
            </a:solidFill>
            <a:prstDash val="solid"/>
            <a:miter lim="400000"/>
            <a:tailEnd type="triangle" w="sm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线连接符 24"/>
          <p:cNvCxnSpPr/>
          <p:nvPr/>
        </p:nvCxnSpPr>
        <p:spPr>
          <a:xfrm flipV="1">
            <a:off x="15374367" y="5921088"/>
            <a:ext cx="1811962" cy="1362638"/>
          </a:xfrm>
          <a:prstGeom prst="line">
            <a:avLst/>
          </a:prstGeom>
          <a:noFill/>
          <a:ln w="47625" cap="flat" cmpd="sng">
            <a:solidFill>
              <a:srgbClr val="FF0000"/>
            </a:solidFill>
            <a:prstDash val="solid"/>
            <a:miter lim="400000"/>
            <a:tailEnd type="triangle" w="sm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6188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制造手机的过程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使用手机的行为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何为工厂方法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制造手机与使用手机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简单工厂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工厂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简单工厂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屏幕快照 2015-09-05 下午5.17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01" y="2908506"/>
            <a:ext cx="11686012" cy="807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154</Words>
  <Application>Microsoft Macintosh PowerPoint</Application>
  <PresentationFormat>自定义</PresentationFormat>
  <Paragraphs>41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411</cp:revision>
  <dcterms:modified xsi:type="dcterms:W3CDTF">2015-09-05T09:33:31Z</dcterms:modified>
</cp:coreProperties>
</file>