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62" r:id="rId3"/>
    <p:sldId id="264" r:id="rId4"/>
    <p:sldId id="300" r:id="rId5"/>
    <p:sldId id="310" r:id="rId6"/>
    <p:sldId id="318" r:id="rId7"/>
    <p:sldId id="307" r:id="rId8"/>
    <p:sldId id="316" r:id="rId9"/>
    <p:sldId id="296" r:id="rId10"/>
    <p:sldId id="312" r:id="rId11"/>
    <p:sldId id="319" r:id="rId12"/>
    <p:sldId id="313" r:id="rId13"/>
    <p:sldId id="276" r:id="rId14"/>
    <p:sldId id="277" r:id="rId15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407"/>
    <a:srgbClr val="666666"/>
    <a:srgbClr val="2EAA4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23" autoAdjust="0"/>
  </p:normalViewPr>
  <p:slideViewPr>
    <p:cSldViewPr snapToGrid="0" snapToObjects="1">
      <p:cViewPr varScale="1">
        <p:scale>
          <a:sx n="43" d="100"/>
          <a:sy n="43" d="100"/>
        </p:scale>
        <p:origin x="-880" y="-12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77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6399" y="4076699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-5565" y="6390259"/>
            <a:ext cx="2439513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800">
                <a:latin typeface="Noto Sans CJK SC Black"/>
                <a:ea typeface="Noto Sans CJK SC Black"/>
                <a:cs typeface="Noto Sans CJK SC Black"/>
                <a:sym typeface="Noto Sans CJK SC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9600" dirty="0" err="1" smtClean="0">
                <a:solidFill>
                  <a:srgbClr val="FFFFFF"/>
                </a:solidFill>
              </a:rPr>
              <a:t>iOS</a:t>
            </a:r>
            <a:r>
              <a:rPr lang="zh-CN" altLang="en-US" sz="9600" dirty="0" smtClean="0">
                <a:solidFill>
                  <a:srgbClr val="FFFFFF"/>
                </a:solidFill>
              </a:rPr>
              <a:t>设计模式 </a:t>
            </a:r>
            <a:r>
              <a:rPr lang="en-US" altLang="zh-CN" sz="9600" dirty="0" smtClean="0">
                <a:solidFill>
                  <a:srgbClr val="FFFFFF"/>
                </a:solidFill>
              </a:rPr>
              <a:t>– </a:t>
            </a:r>
            <a:r>
              <a:rPr lang="zh-CN" altLang="en-US" sz="9600" dirty="0" smtClean="0">
                <a:solidFill>
                  <a:srgbClr val="FFFFFF"/>
                </a:solidFill>
              </a:rPr>
              <a:t>桥接 </a:t>
            </a:r>
            <a:endParaRPr sz="9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设计游戏机模拟器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</a:rPr>
              <a:t> 桥接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4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设计游戏机模拟器</a:t>
            </a:r>
            <a:endParaRPr sz="5400" dirty="0">
              <a:solidFill>
                <a:srgbClr val="666666"/>
              </a:solidFill>
            </a:endParaRPr>
          </a:p>
        </p:txBody>
      </p:sp>
      <p:pic>
        <p:nvPicPr>
          <p:cNvPr id="2" name="图片 1" descr="屏幕快照 2015-09-12 下午3.48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320" y="3047470"/>
            <a:ext cx="7774975" cy="3388177"/>
          </a:xfrm>
          <a:prstGeom prst="rect">
            <a:avLst/>
          </a:prstGeom>
        </p:spPr>
      </p:pic>
      <p:pic>
        <p:nvPicPr>
          <p:cNvPr id="3" name="图片 2" descr="屏幕快照 2015-09-12 下午3.48.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84" y="8265406"/>
            <a:ext cx="5371244" cy="3105250"/>
          </a:xfrm>
          <a:prstGeom prst="rect">
            <a:avLst/>
          </a:prstGeom>
        </p:spPr>
      </p:pic>
      <p:pic>
        <p:nvPicPr>
          <p:cNvPr id="5" name="图片 4" descr="195469-head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90" y="3379987"/>
            <a:ext cx="5412883" cy="3055660"/>
          </a:xfrm>
          <a:prstGeom prst="rect">
            <a:avLst/>
          </a:prstGeom>
        </p:spPr>
      </p:pic>
      <p:pic>
        <p:nvPicPr>
          <p:cNvPr id="8" name="图片 7" descr="屏幕快照 2015-09-12 下午3.49.0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974" y="7787469"/>
            <a:ext cx="7628502" cy="3583187"/>
          </a:xfrm>
          <a:prstGeom prst="rect">
            <a:avLst/>
          </a:prstGeom>
        </p:spPr>
      </p:pic>
      <p:pic>
        <p:nvPicPr>
          <p:cNvPr id="9" name="图片 8" descr="屏幕快照 2015-09-12 下午3.47.3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38" y="3379987"/>
            <a:ext cx="4732729" cy="77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9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游戏机模拟器的功能定义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按钮协议的制定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游戏机模拟器的实现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rgbClr val="666666"/>
                </a:solidFill>
              </a:rPr>
              <a:t>设计游戏机模拟器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06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155"/>
          <p:cNvSpPr txBox="1">
            <a:spLocks/>
          </p:cNvSpPr>
          <p:nvPr/>
        </p:nvSpPr>
        <p:spPr>
          <a:xfrm>
            <a:off x="1034533" y="2828020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本套课程中我们学习了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iOS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设计模式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–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桥接，你应当掌握了以下知识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遥控器与电视机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桥接模式原理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设计游戏机模拟器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你可以用所学的知识来重新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review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以前所写的代码，进行适当的改进，如果想继续提高，你可以继续在极客学院学习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iOS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设计模式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–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代理。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</a:rPr>
              <a:t> 桥接</a:t>
            </a:r>
            <a:endParaRPr sz="54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5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桥接 </a:t>
            </a:r>
            <a:r>
              <a:rPr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sz="5400" dirty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  <a:sym typeface="Noto Sans CJK SC Regular"/>
              </a:rPr>
              <a:t>课程概要</a:t>
            </a:r>
          </a:p>
        </p:txBody>
      </p:sp>
      <p:sp>
        <p:nvSpPr>
          <p:cNvPr id="68" name="Shape 68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516669" y="3531024"/>
            <a:ext cx="20431833" cy="3434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遥控器与电视机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桥接模式原理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设计游戏机模拟器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</a:rPr>
              <a:t> 桥接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遥控器与电视机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遥控器与电视机</a:t>
            </a:r>
            <a:endParaRPr sz="5400" dirty="0">
              <a:solidFill>
                <a:srgbClr val="666666"/>
              </a:solidFill>
            </a:endParaRPr>
          </a:p>
        </p:txBody>
      </p:sp>
      <p:pic>
        <p:nvPicPr>
          <p:cNvPr id="2" name="图片 1" descr="Best-Universal-Remote-Controls-Updated副本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724" y="4913815"/>
            <a:ext cx="6033268" cy="3980713"/>
          </a:xfrm>
          <a:prstGeom prst="rect">
            <a:avLst/>
          </a:prstGeom>
        </p:spPr>
      </p:pic>
      <p:pic>
        <p:nvPicPr>
          <p:cNvPr id="4" name="图片 3" descr="vizio-60-inch-razor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540" y="2477729"/>
            <a:ext cx="10183313" cy="8635614"/>
          </a:xfrm>
          <a:prstGeom prst="rect">
            <a:avLst/>
          </a:prstGeom>
        </p:spPr>
      </p:pic>
      <p:pic>
        <p:nvPicPr>
          <p:cNvPr id="7" name="图片 6" descr="F8000_001_Front_Blac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836" y="3347016"/>
            <a:ext cx="11649491" cy="77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rgbClr val="666666"/>
                </a:solidFill>
              </a:rPr>
              <a:t>遥控器与电视机</a:t>
            </a:r>
            <a:endParaRPr sz="5400" dirty="0">
              <a:solidFill>
                <a:srgbClr val="666666"/>
              </a:solidFill>
            </a:endParaRPr>
          </a:p>
        </p:txBody>
      </p:sp>
      <p:pic>
        <p:nvPicPr>
          <p:cNvPr id="2" name="图片 1" descr="屏幕快照 2015-09-12 下午3.35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75" y="2960883"/>
            <a:ext cx="5118100" cy="81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5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遥控器遥控电视机的过程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遥控器与电视机职能的分解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建立抽象层次结构</a:t>
            </a: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遥控器与电视机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7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桥接模式原理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</a:rPr>
              <a:t> 桥接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78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桥接模式原理</a:t>
            </a:r>
            <a:endParaRPr sz="5400" dirty="0">
              <a:solidFill>
                <a:srgbClr val="666666"/>
              </a:solidFill>
            </a:endParaRPr>
          </a:p>
        </p:txBody>
      </p:sp>
      <p:pic>
        <p:nvPicPr>
          <p:cNvPr id="2" name="图片 1" descr="2720354875057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4083049"/>
            <a:ext cx="12496800" cy="770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5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上层抽象接口的职能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实现层抽象接口的职能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层级间的通信协议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桥接模式的原理</a:t>
            </a: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桥接模式原理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0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131</Words>
  <Application>Microsoft Macintosh PowerPoint</Application>
  <PresentationFormat>自定义</PresentationFormat>
  <Paragraphs>34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cp:lastModifiedBy>XianMing You</cp:lastModifiedBy>
  <cp:revision>441</cp:revision>
  <dcterms:modified xsi:type="dcterms:W3CDTF">2015-09-12T13:29:54Z</dcterms:modified>
</cp:coreProperties>
</file>