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13" r:id="rId2"/>
    <p:sldId id="306" r:id="rId3"/>
    <p:sldId id="316" r:id="rId4"/>
    <p:sldId id="326" r:id="rId5"/>
    <p:sldId id="334" r:id="rId6"/>
    <p:sldId id="335" r:id="rId7"/>
    <p:sldId id="338" r:id="rId8"/>
    <p:sldId id="336" r:id="rId9"/>
    <p:sldId id="339" r:id="rId10"/>
    <p:sldId id="341" r:id="rId11"/>
    <p:sldId id="304" r:id="rId12"/>
    <p:sldId id="305" r:id="rId13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首页" id="{BCC0DC43-B8A6-A444-B6D9-699BE3B1606E}">
          <p14:sldIdLst>
            <p14:sldId id="313"/>
            <p14:sldId id="306"/>
          </p14:sldIdLst>
        </p14:section>
        <p14:section name="课时 1 - 请客吃饭的流程" id="{9359586E-A46A-2441-8D4F-4630A70B68E2}">
          <p14:sldIdLst>
            <p14:sldId id="316"/>
            <p14:sldId id="326"/>
            <p14:sldId id="334"/>
          </p14:sldIdLst>
        </p14:section>
        <p14:section name="课时 2 - 模板模式" id="{75245455-0D4A-9946-BDBB-21627299AE52}">
          <p14:sldIdLst>
            <p14:sldId id="335"/>
            <p14:sldId id="338"/>
            <p14:sldId id="336"/>
          </p14:sldIdLst>
        </p14:section>
        <p14:section name="课时 3 - 游戏从开始到结束的各个阶段详解" id="{59BB2E5C-7342-D84E-AFA7-D8B110967698}">
          <p14:sldIdLst>
            <p14:sldId id="339"/>
            <p14:sldId id="341"/>
          </p14:sldIdLst>
        </p14:section>
        <p14:section name="总结" id="{DE80566A-9A67-BE4F-919D-495C67416F22}">
          <p14:sldIdLst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353"/>
    <a:srgbClr val="FF5C00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82" autoAdjust="0"/>
    <p:restoredTop sz="94110" autoAdjust="0"/>
  </p:normalViewPr>
  <p:slideViewPr>
    <p:cSldViewPr snapToObjects="1">
      <p:cViewPr varScale="1">
        <p:scale>
          <a:sx n="65" d="100"/>
          <a:sy n="65" d="100"/>
        </p:scale>
        <p:origin x="-128" y="-208"/>
      </p:cViewPr>
      <p:guideLst>
        <p:guide orient="horz" pos="1598"/>
        <p:guide pos="643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15/12/23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单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 单行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课件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双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 双行</a:t>
            </a:r>
            <a:r>
              <a:rPr lang="en-US" altLang="zh-CN" sz="9600" dirty="0" smtClean="0">
                <a:solidFill>
                  <a:srgbClr val="FFFFFF"/>
                </a:solidFill>
              </a:rPr>
              <a:t/>
            </a:r>
            <a:br>
              <a:rPr lang="en-US" altLang="zh-CN" sz="9600" dirty="0" smtClean="0">
                <a:solidFill>
                  <a:srgbClr val="FFFFFF"/>
                </a:solidFill>
              </a:rPr>
            </a:br>
            <a:r>
              <a:rPr lang="zh-CN" altLang="en-US" sz="9600" dirty="0" smtClean="0">
                <a:solidFill>
                  <a:srgbClr val="FFFFFF"/>
                </a:solidFill>
              </a:rPr>
              <a:t>标题过长为两行时用此页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一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二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87" r:id="rId5"/>
    <p:sldLayoutId id="2147483676" r:id="rId6"/>
    <p:sldLayoutId id="2147483677" r:id="rId7"/>
    <p:sldLayoutId id="2147483678" r:id="rId8"/>
    <p:sldLayoutId id="2147483675" r:id="rId9"/>
    <p:sldLayoutId id="2147483660" r:id="rId10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iOS</a:t>
            </a:r>
            <a:r>
              <a:rPr lang="zh-CN" altLang="en-US" dirty="0" smtClean="0"/>
              <a:t>设计模式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模板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80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游戏从开始到结束的各个阶段详解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各个阶段的分解</a:t>
            </a:r>
          </a:p>
          <a:p>
            <a:r>
              <a:rPr kumimoji="1" lang="zh-CN" altLang="en-US" dirty="0" smtClean="0"/>
              <a:t>将分解出来的阶段模板化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3344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本</a:t>
            </a:r>
            <a:r>
              <a:rPr lang="zh-CN" altLang="en-US" dirty="0"/>
              <a:t>套课程中我们学习</a:t>
            </a:r>
            <a:r>
              <a:rPr lang="zh-CN" altLang="en-US" dirty="0" smtClean="0"/>
              <a:t>了 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设计模式中的模板模式。</a:t>
            </a:r>
            <a:r>
              <a:rPr lang="zh-CN" altLang="en-US" dirty="0"/>
              <a:t>你应当掌握了以下知识：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模板模式基本原理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如何使用模板模式</a:t>
            </a:r>
            <a:endParaRPr lang="en-US" altLang="zh-CN" dirty="0" smtClean="0"/>
          </a:p>
          <a:p>
            <a:r>
              <a:rPr lang="zh-CN" altLang="en-US" dirty="0" smtClean="0"/>
              <a:t>你可以使用所学的知识来重新 </a:t>
            </a:r>
            <a:r>
              <a:rPr lang="en-US" altLang="zh-CN" dirty="0" smtClean="0"/>
              <a:t>review</a:t>
            </a:r>
            <a:r>
              <a:rPr lang="zh-CN" altLang="en-US" dirty="0" smtClean="0"/>
              <a:t> 以前所写的代码，</a:t>
            </a:r>
            <a:r>
              <a:rPr lang="zh-CN" altLang="en-US" dirty="0"/>
              <a:t>如果想继续提高，你可以继续在极客</a:t>
            </a:r>
            <a:r>
              <a:rPr lang="zh-CN" altLang="en-US" dirty="0" smtClean="0"/>
              <a:t>学院学习 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设计模式</a:t>
            </a:r>
            <a:r>
              <a:rPr lang="zh-CN" altLang="zh-CN" dirty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访问者模式。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33200" y="428400"/>
            <a:ext cx="23004000" cy="93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l" defTabSz="825458" eaLnBrk="1" hangingPunct="1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  <a:cs typeface="+mn-cs"/>
                <a:sym typeface="Helvetica Light"/>
              </a:defRPr>
            </a:lvl1pPr>
            <a:lvl2pPr indent="228589" algn="ctr" defTabSz="825458" eaLnBrk="1" hangingPunct="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indent="457178" algn="ctr" defTabSz="825458" eaLnBrk="1" hangingPunct="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indent="685766" algn="ctr" defTabSz="825458" eaLnBrk="1" hangingPunct="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indent="914354" algn="ctr" defTabSz="825458" eaLnBrk="1" hangingPunct="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indent="1142942" algn="ctr" defTabSz="825458" eaLnBrk="1" hangingPunct="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indent="1371532" algn="ctr" defTabSz="825458" eaLnBrk="1" hangingPunct="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indent="1600120" algn="ctr" defTabSz="825458" eaLnBrk="1" hangingPunct="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indent="1828709" algn="ctr" defTabSz="825458" eaLnBrk="1" hangingPunct="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kumimoji="1" lang="en-US" altLang="en-US" dirty="0" err="1" smtClean="0"/>
              <a:t>iOS设计模式</a:t>
            </a:r>
            <a:r>
              <a:rPr kumimoji="1" lang="en-US" altLang="en-US" dirty="0" smtClean="0"/>
              <a:t> – 模板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90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6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 smtClean="0"/>
              <a:t>iOS设计模式</a:t>
            </a:r>
            <a:r>
              <a:rPr lang="en-US" altLang="en-US" dirty="0" smtClean="0"/>
              <a:t> –</a:t>
            </a:r>
            <a:r>
              <a:rPr lang="zh-CN" altLang="en-US" dirty="0" smtClean="0"/>
              <a:t> 模板 </a:t>
            </a:r>
            <a:r>
              <a:rPr lang="en-US" altLang="zh-CN" dirty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请客吃饭的流程</a:t>
            </a:r>
            <a:endParaRPr lang="en-US" altLang="zh-CN" dirty="0" smtClean="0"/>
          </a:p>
          <a:p>
            <a:r>
              <a:rPr lang="zh-CN" altLang="en-US" dirty="0" smtClean="0"/>
              <a:t>模板模式</a:t>
            </a:r>
          </a:p>
          <a:p>
            <a:r>
              <a:rPr lang="zh-CN" altLang="en-US" dirty="0" smtClean="0"/>
              <a:t>游戏从开始到结束的各个阶段详解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 smtClean="0"/>
              <a:t>iOS设计模式</a:t>
            </a:r>
            <a:r>
              <a:rPr kumimoji="1" lang="en-US" altLang="en-US" dirty="0" smtClean="0"/>
              <a:t> –</a:t>
            </a:r>
            <a:r>
              <a:rPr kumimoji="1" lang="en-US" altLang="en-US" dirty="0"/>
              <a:t> </a:t>
            </a:r>
            <a:r>
              <a:rPr kumimoji="1" lang="zh-CN" altLang="en-US" dirty="0" smtClean="0"/>
              <a:t>模板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请客吃饭的流程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ctrTitle"/>
          </p:nvPr>
        </p:nvSpPr>
        <p:spPr>
          <a:xfrm>
            <a:off x="1033200" y="428400"/>
            <a:ext cx="23004000" cy="932400"/>
          </a:xfrm>
        </p:spPr>
        <p:txBody>
          <a:bodyPr/>
          <a:lstStyle/>
          <a:p>
            <a:r>
              <a:rPr kumimoji="1" lang="en-US" altLang="en-US" dirty="0" smtClean="0"/>
              <a:t>请客吃饭的流程</a:t>
            </a:r>
            <a:endParaRPr kumimoji="1" lang="zh-CN" altLang="en-US" dirty="0"/>
          </a:p>
        </p:txBody>
      </p:sp>
      <p:pic>
        <p:nvPicPr>
          <p:cNvPr id="2" name="图片 1" descr="屏幕快照 2015-12-23 下午8.37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944" y="4337720"/>
            <a:ext cx="4117530" cy="5399336"/>
          </a:xfrm>
          <a:prstGeom prst="rect">
            <a:avLst/>
          </a:prstGeom>
        </p:spPr>
      </p:pic>
      <p:pic>
        <p:nvPicPr>
          <p:cNvPr id="3" name="图片 2" descr="屏幕快照 2015-12-23 下午8.39.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985" y="3842599"/>
            <a:ext cx="4931905" cy="6259726"/>
          </a:xfrm>
          <a:prstGeom prst="rect">
            <a:avLst/>
          </a:prstGeom>
        </p:spPr>
      </p:pic>
      <p:pic>
        <p:nvPicPr>
          <p:cNvPr id="4" name="图片 3" descr="屏幕快照 2015-12-23 下午9.09.2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8584" y="5000535"/>
            <a:ext cx="53467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9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 smtClean="0"/>
              <a:t>请客吃饭的流程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殊途同归</a:t>
            </a:r>
            <a:endParaRPr kumimoji="1" lang="en-US" altLang="zh-CN" dirty="0" smtClean="0"/>
          </a:p>
          <a:p>
            <a:r>
              <a:rPr kumimoji="1" lang="zh-CN" altLang="en-US" dirty="0" smtClean="0"/>
              <a:t>流程的重要性</a:t>
            </a:r>
            <a:endParaRPr kumimoji="1" lang="en-US" altLang="zh-CN" dirty="0" smtClean="0"/>
          </a:p>
          <a:p>
            <a:r>
              <a:rPr kumimoji="1" lang="zh-CN" altLang="en-US" dirty="0" smtClean="0"/>
              <a:t>抽象出算法的骨架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86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设计模式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模板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模板模式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90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ctrTitle"/>
          </p:nvPr>
        </p:nvSpPr>
        <p:spPr>
          <a:xfrm>
            <a:off x="1033200" y="428400"/>
            <a:ext cx="23004000" cy="932400"/>
          </a:xfrm>
        </p:spPr>
        <p:txBody>
          <a:bodyPr/>
          <a:lstStyle/>
          <a:p>
            <a:r>
              <a:rPr lang="en-US" altLang="en-US" dirty="0" smtClean="0"/>
              <a:t>模板</a:t>
            </a:r>
            <a:r>
              <a:rPr lang="zh-CN" altLang="en-US" dirty="0" smtClean="0"/>
              <a:t>模式</a:t>
            </a:r>
            <a:endParaRPr kumimoji="1" lang="zh-CN" altLang="en-US" dirty="0"/>
          </a:p>
        </p:txBody>
      </p:sp>
      <p:pic>
        <p:nvPicPr>
          <p:cNvPr id="2" name="图片 1" descr="屏幕快照 2015-12-23 下午9.17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96" y="2568818"/>
            <a:ext cx="13103103" cy="868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5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模板模式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共同行为的抽象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多态</a:t>
            </a:r>
            <a:endParaRPr kumimoji="1" lang="en-US" altLang="zh-CN" dirty="0" smtClean="0"/>
          </a:p>
          <a:p>
            <a:r>
              <a:rPr kumimoji="1" lang="en-US" altLang="zh-CN" dirty="0" smtClean="0"/>
              <a:t>Cocoa</a:t>
            </a:r>
            <a:r>
              <a:rPr kumimoji="1" lang="zh-CN" altLang="en-US" dirty="0" smtClean="0"/>
              <a:t> 框架中用到的模板模式</a:t>
            </a:r>
          </a:p>
        </p:txBody>
      </p:sp>
    </p:spTree>
    <p:extLst>
      <p:ext uri="{BB962C8B-B14F-4D97-AF65-F5344CB8AC3E}">
        <p14:creationId xmlns:p14="http://schemas.microsoft.com/office/powerpoint/2010/main" val="260897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设计模式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en-US" dirty="0" smtClean="0"/>
              <a:t>模板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游戏从开始到结束的各个阶段详解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19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ln w="12700">
          <a:prstDash val="lgDash"/>
          <a:tailEnd type="triangle"/>
        </a:ln>
      </a:spPr>
      <a:bodyPr/>
      <a:lstStyle/>
      <a:style>
        <a:lnRef idx="3">
          <a:schemeClr val="accent5"/>
        </a:lnRef>
        <a:fillRef idx="0">
          <a:schemeClr val="accent5"/>
        </a:fillRef>
        <a:effectRef idx="2">
          <a:schemeClr val="accent5"/>
        </a:effectRef>
        <a:fontRef idx="minor">
          <a:schemeClr val="tx1"/>
        </a:fontRef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1382</TotalTime>
  <Words>124</Words>
  <Application>Microsoft Macintosh PowerPoint</Application>
  <PresentationFormat>自定义</PresentationFormat>
  <Paragraphs>29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Black</vt:lpstr>
      <vt:lpstr>iOS设计模式 – 模板</vt:lpstr>
      <vt:lpstr>iOS设计模式 – 模板 — 课程概要</vt:lpstr>
      <vt:lpstr>iOS设计模式 – 模板</vt:lpstr>
      <vt:lpstr>请客吃饭的流程</vt:lpstr>
      <vt:lpstr>请客吃饭的流程</vt:lpstr>
      <vt:lpstr>iOS设计模式 – 模板</vt:lpstr>
      <vt:lpstr>模板模式</vt:lpstr>
      <vt:lpstr>模板模式</vt:lpstr>
      <vt:lpstr>iOS设计模式 – 模板</vt:lpstr>
      <vt:lpstr>游戏从开始到结束的各个阶段详解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XianMing You</cp:lastModifiedBy>
  <cp:revision>273</cp:revision>
  <dcterms:created xsi:type="dcterms:W3CDTF">2015-03-23T11:35:35Z</dcterms:created>
  <dcterms:modified xsi:type="dcterms:W3CDTF">2015-12-23T13:26:43Z</dcterms:modified>
</cp:coreProperties>
</file>