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2"/>
    <p:sldId id="262" r:id="rId3"/>
    <p:sldId id="264" r:id="rId4"/>
    <p:sldId id="300" r:id="rId5"/>
    <p:sldId id="318" r:id="rId6"/>
    <p:sldId id="307" r:id="rId7"/>
    <p:sldId id="317" r:id="rId8"/>
    <p:sldId id="319" r:id="rId9"/>
    <p:sldId id="322" r:id="rId10"/>
    <p:sldId id="323" r:id="rId11"/>
    <p:sldId id="324" r:id="rId12"/>
    <p:sldId id="276" r:id="rId13"/>
    <p:sldId id="277" r:id="rId14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4407"/>
    <a:srgbClr val="666666"/>
    <a:srgbClr val="2EAA4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823" autoAdjust="0"/>
  </p:normalViewPr>
  <p:slideViewPr>
    <p:cSldViewPr snapToGrid="0" snapToObjects="1">
      <p:cViewPr varScale="1">
        <p:scale>
          <a:sx n="40" d="100"/>
          <a:sy n="40" d="100"/>
        </p:scale>
        <p:origin x="-944" y="-136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77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651000" y="66929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72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xmlns:p14="http://schemas.microsoft.com/office/powerpoint/2010/main" spd="med"/>
  <p:txStyles>
    <p:titleStyle>
      <a:lvl1pPr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7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4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1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8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6399" y="4076699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/>
        </p:nvSpPr>
        <p:spPr>
          <a:xfrm>
            <a:off x="-5565" y="6390259"/>
            <a:ext cx="2439513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800">
                <a:latin typeface="Noto Sans CJK SC Black"/>
                <a:ea typeface="Noto Sans CJK SC Black"/>
                <a:cs typeface="Noto Sans CJK SC Black"/>
                <a:sym typeface="Noto Sans CJK SC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9600" dirty="0" err="1" smtClean="0">
                <a:solidFill>
                  <a:srgbClr val="FFFFFF"/>
                </a:solidFill>
              </a:rPr>
              <a:t>iOS</a:t>
            </a:r>
            <a:r>
              <a:rPr lang="zh-CN" altLang="en-US" sz="9600" dirty="0" smtClean="0">
                <a:solidFill>
                  <a:srgbClr val="FFFFFF"/>
                </a:solidFill>
              </a:rPr>
              <a:t>设计模式</a:t>
            </a:r>
            <a:r>
              <a:rPr lang="en-US" altLang="zh-CN" sz="9600" dirty="0" smtClean="0">
                <a:solidFill>
                  <a:srgbClr val="FFFFFF"/>
                </a:solidFill>
              </a:rPr>
              <a:t> – </a:t>
            </a:r>
            <a:r>
              <a:rPr lang="zh-CN" altLang="en-US" sz="9600" dirty="0" smtClean="0">
                <a:solidFill>
                  <a:srgbClr val="FFFFFF"/>
                </a:solidFill>
              </a:rPr>
              <a:t>生成器 </a:t>
            </a:r>
            <a:endParaRPr sz="9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 smtClean="0">
                <a:solidFill>
                  <a:srgbClr val="666666"/>
                </a:solidFill>
              </a:rPr>
              <a:t>制造汽车的流程</a:t>
            </a:r>
            <a:endParaRPr sz="5400" dirty="0">
              <a:solidFill>
                <a:srgbClr val="666666"/>
              </a:solidFill>
            </a:endParaRPr>
          </a:p>
        </p:txBody>
      </p:sp>
      <p:pic>
        <p:nvPicPr>
          <p:cNvPr id="3" name="图片 2" descr="屏幕快照 2015-10-17 下午10.21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304" y="3104921"/>
            <a:ext cx="11493500" cy="80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0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7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设计装配车间</a:t>
            </a:r>
            <a:endParaRPr lang="en-US" alt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设计各个部件的生成器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组装汽车</a:t>
            </a:r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 smtClean="0">
                <a:solidFill>
                  <a:srgbClr val="666666"/>
                </a:solidFill>
              </a:rPr>
              <a:t>制造汽车的流程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02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5" name="Shape 155"/>
          <p:cNvSpPr txBox="1">
            <a:spLocks/>
          </p:cNvSpPr>
          <p:nvPr/>
        </p:nvSpPr>
        <p:spPr>
          <a:xfrm>
            <a:off x="1034533" y="2828020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本套课程中我们学习了 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iOS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设计模式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–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生成器模式，你应当掌握了以下知识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建造房子的承包商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生成器</a:t>
            </a:r>
            <a:r>
              <a:rPr lang="en-US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模式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制造汽车的流程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你可以用所学的知识来重新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review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以前所写的代码，进行适当的改进，如果想继续提高，你可以继续在极客学院学习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iOS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设计模式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–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命令。</a:t>
            </a:r>
            <a:endParaRPr lang="zh-CN" alt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</a:rPr>
              <a:t>设计模式 </a:t>
            </a:r>
            <a:r>
              <a:rPr lang="en-US" altLang="zh-CN" sz="5400" dirty="0" smtClean="0">
                <a:solidFill>
                  <a:srgbClr val="666666"/>
                </a:solidFill>
              </a:rPr>
              <a:t>–</a:t>
            </a:r>
            <a:r>
              <a:rPr lang="zh-CN" altLang="en-US" sz="5400" dirty="0" smtClean="0">
                <a:solidFill>
                  <a:srgbClr val="666666"/>
                </a:solidFill>
              </a:rPr>
              <a:t> 生成器</a:t>
            </a:r>
            <a:endParaRPr sz="54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5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设计模式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–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 </a:t>
            </a:r>
            <a:r>
              <a:rPr lang="en-US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生成器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 </a:t>
            </a:r>
            <a:r>
              <a:rPr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sz="5400" dirty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  <a:sym typeface="Noto Sans CJK SC Regular"/>
              </a:rPr>
              <a:t>课程概要</a:t>
            </a:r>
          </a:p>
        </p:txBody>
      </p:sp>
      <p:sp>
        <p:nvSpPr>
          <p:cNvPr id="68" name="Shape 68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516669" y="3531024"/>
            <a:ext cx="20431833" cy="3434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建造房子的承包商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生成器模式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制造汽车的流程</a:t>
            </a:r>
            <a:endParaRPr lang="en-US" altLang="en-US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</a:rPr>
              <a:t>设计模式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sz="5400" dirty="0" smtClean="0">
                <a:solidFill>
                  <a:srgbClr val="666666"/>
                </a:solidFill>
              </a:rPr>
              <a:t>生成器</a:t>
            </a:r>
            <a:r>
              <a:rPr lang="en-US" altLang="en-US" sz="1800" dirty="0" smtClean="0">
                <a:solidFill>
                  <a:srgbClr val="000000"/>
                </a:solidFill>
              </a:rPr>
              <a:t> 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建造房子的承包商</a:t>
            </a:r>
            <a:endParaRPr sz="9600" b="0" dirty="0">
              <a:solidFill>
                <a:srgbClr val="35B558"/>
              </a:solidFill>
              <a:latin typeface="Noto Sans CJK SC Bold"/>
              <a:ea typeface="Noto Sans CJK SC Bold"/>
              <a:cs typeface="Noto Sans CJK SC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建造房子的承包商</a:t>
            </a:r>
            <a:endParaRPr sz="5400" dirty="0">
              <a:solidFill>
                <a:srgbClr val="666666"/>
              </a:solidFill>
            </a:endParaRPr>
          </a:p>
        </p:txBody>
      </p:sp>
      <p:pic>
        <p:nvPicPr>
          <p:cNvPr id="2" name="图片 1" descr="屏幕快照 2015-10-17 下午10.16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66" y="2893527"/>
            <a:ext cx="11849100" cy="876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6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建造房子的承包商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5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如何建造房子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建造过程的模块化处理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不同模块找不同的承包商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77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生成器模式</a:t>
            </a:r>
            <a:endParaRPr sz="9600" b="0" dirty="0">
              <a:solidFill>
                <a:srgbClr val="35B558"/>
              </a:solidFill>
              <a:latin typeface="Noto Sans CJK SC Bold"/>
              <a:ea typeface="Noto Sans CJK SC Bold"/>
              <a:cs typeface="Noto Sans CJK SC Medium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</a:rPr>
              <a:t>设计模式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sz="5400" dirty="0" smtClean="0">
                <a:solidFill>
                  <a:srgbClr val="666666"/>
                </a:solidFill>
              </a:rPr>
              <a:t>生成器 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78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生成器模式</a:t>
            </a:r>
            <a:endParaRPr sz="5400" dirty="0">
              <a:solidFill>
                <a:srgbClr val="666666"/>
              </a:solidFill>
            </a:endParaRPr>
          </a:p>
        </p:txBody>
      </p:sp>
      <p:pic>
        <p:nvPicPr>
          <p:cNvPr id="3" name="图片 2" descr="屏幕快照 2015-10-18 下午5.09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07" y="4164015"/>
            <a:ext cx="15959827" cy="569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4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7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指导者的功能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生成器的用途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指导者与生成器的关系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生成器模式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1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制造汽车的流程</a:t>
            </a:r>
            <a:endParaRPr sz="9600" b="0" dirty="0">
              <a:solidFill>
                <a:srgbClr val="35B558"/>
              </a:solidFill>
              <a:latin typeface="Noto Sans CJK SC Bold"/>
              <a:ea typeface="Noto Sans CJK SC Bold"/>
              <a:cs typeface="Noto Sans CJK SC Medium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</a:rPr>
              <a:t>设计模式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sz="5400" dirty="0" smtClean="0">
                <a:solidFill>
                  <a:srgbClr val="666666"/>
                </a:solidFill>
              </a:rPr>
              <a:t>生成器 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06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135</Words>
  <Application>Microsoft Macintosh PowerPoint</Application>
  <PresentationFormat>自定义</PresentationFormat>
  <Paragraphs>32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Black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cp:lastModifiedBy>XianMing You</cp:lastModifiedBy>
  <cp:revision>529</cp:revision>
  <dcterms:modified xsi:type="dcterms:W3CDTF">2015-10-18T12:11:12Z</dcterms:modified>
</cp:coreProperties>
</file>