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3" r:id="rId2"/>
    <p:sldId id="306" r:id="rId3"/>
    <p:sldId id="316" r:id="rId4"/>
    <p:sldId id="326" r:id="rId5"/>
    <p:sldId id="342" r:id="rId6"/>
    <p:sldId id="334" r:id="rId7"/>
    <p:sldId id="335" r:id="rId8"/>
    <p:sldId id="338" r:id="rId9"/>
    <p:sldId id="336" r:id="rId10"/>
    <p:sldId id="339" r:id="rId11"/>
    <p:sldId id="341" r:id="rId12"/>
    <p:sldId id="304" r:id="rId13"/>
    <p:sldId id="305" r:id="rId14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首页" id="{BCC0DC43-B8A6-A444-B6D9-699BE3B1606E}">
          <p14:sldIdLst>
            <p14:sldId id="313"/>
            <p14:sldId id="306"/>
          </p14:sldIdLst>
        </p14:section>
        <p14:section name="课时 1 - 树形结构" id="{9359586E-A46A-2441-8D4F-4630A70B68E2}">
          <p14:sldIdLst>
            <p14:sldId id="316"/>
            <p14:sldId id="326"/>
            <p14:sldId id="342"/>
            <p14:sldId id="334"/>
          </p14:sldIdLst>
        </p14:section>
        <p14:section name="课时 2 - 命令模式" id="{75245455-0D4A-9946-BDBB-21627299AE52}">
          <p14:sldIdLst>
            <p14:sldId id="335"/>
            <p14:sldId id="338"/>
            <p14:sldId id="336"/>
          </p14:sldIdLst>
        </p14:section>
        <p14:section name="课时 3 - 编写文件夹系统" id="{59BB2E5C-7342-D84E-AFA7-D8B110967698}">
          <p14:sldIdLst>
            <p14:sldId id="339"/>
            <p14:sldId id="341"/>
          </p14:sldIdLst>
        </p14:section>
        <p14:section name="总结" id="{DE80566A-9A67-BE4F-919D-495C67416F22}">
          <p14:sldIdLst>
            <p14:sldId id="304"/>
            <p14:sldId id="3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2" autoAdjust="0"/>
    <p:restoredTop sz="94110" autoAdjust="0"/>
  </p:normalViewPr>
  <p:slideViewPr>
    <p:cSldViewPr snapToObjects="1">
      <p:cViewPr varScale="1">
        <p:scale>
          <a:sx n="57" d="100"/>
          <a:sy n="57" d="100"/>
        </p:scale>
        <p:origin x="-120" y="-344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xmlns:p14="http://schemas.microsoft.com/office/powerpoint/2010/main"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iOS</a:t>
            </a:r>
            <a:r>
              <a:rPr lang="zh-CN" altLang="en-US" dirty="0" smtClean="0"/>
              <a:t>设计模式</a:t>
            </a:r>
            <a:r>
              <a:rPr lang="en-US" altLang="zh-CN" dirty="0" smtClean="0"/>
              <a:t> – </a:t>
            </a:r>
            <a:r>
              <a:rPr lang="en-US" altLang="en-US" dirty="0" smtClean="0"/>
              <a:t>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en-US" dirty="0" smtClean="0"/>
              <a:t>组合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编写文件夹系统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1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编写文件夹系统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根节点的创建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文件与文件夹的抽象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访问文件夹、文件的逻辑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44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设计模式中的组合模式。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何为树形结构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何为组合模式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组合模式可以解决的问题</a:t>
            </a:r>
            <a:endParaRPr lang="en-US" altLang="zh-CN" dirty="0" smtClean="0"/>
          </a:p>
          <a:p>
            <a:r>
              <a:rPr lang="zh-CN" altLang="en-US" dirty="0" smtClean="0"/>
              <a:t>你可以使用所学的知识来重新 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 以前所写的代码，</a:t>
            </a:r>
            <a:r>
              <a:rPr lang="zh-CN" altLang="en-US" dirty="0"/>
              <a:t>如果想继续提高，你可以继续在极客</a:t>
            </a:r>
            <a:r>
              <a:rPr lang="zh-CN" altLang="en-US" dirty="0" smtClean="0"/>
              <a:t>学院学习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设计模式</a:t>
            </a:r>
            <a:r>
              <a:rPr lang="zh-CN" altLang="zh-CN" dirty="0"/>
              <a:t>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en-US" dirty="0" smtClean="0"/>
              <a:t>迭代器</a:t>
            </a:r>
            <a:r>
              <a:rPr lang="zh-CN" altLang="en-US" dirty="0" smtClean="0"/>
              <a:t>模式。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33200" y="428400"/>
            <a:ext cx="23004000" cy="93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l" defTabSz="825458" eaLnBrk="1" hangingPunct="1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  <a:cs typeface="+mn-cs"/>
                <a:sym typeface="Helvetica Light"/>
              </a:defRPr>
            </a:lvl1pPr>
            <a:lvl2pPr indent="22858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indent="457178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indent="685766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indent="914354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indent="114294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indent="1371532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indent="1600120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indent="1828709" algn="ctr" defTabSz="825458" eaLnBrk="1" hangingPunct="1">
              <a:defRPr sz="1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kumimoji="1" lang="en-US" altLang="en-US" dirty="0" err="1" smtClean="0"/>
              <a:t>iOS设计模式</a:t>
            </a:r>
            <a:r>
              <a:rPr kumimoji="1" lang="en-US" altLang="en-US" dirty="0" smtClean="0"/>
              <a:t> – 组合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iOS设计模式</a:t>
            </a:r>
            <a:r>
              <a:rPr lang="en-US" altLang="en-US" dirty="0" smtClean="0"/>
              <a:t> –</a:t>
            </a:r>
            <a:r>
              <a:rPr lang="zh-CN" altLang="en-US" dirty="0" smtClean="0"/>
              <a:t> </a:t>
            </a:r>
            <a:r>
              <a:rPr lang="en-US" altLang="en-US" dirty="0" smtClean="0"/>
              <a:t>组合</a:t>
            </a:r>
            <a:r>
              <a:rPr lang="zh-CN" altLang="en-US" dirty="0" smtClean="0"/>
              <a:t>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树形结构</a:t>
            </a:r>
            <a:endParaRPr lang="en-US" altLang="zh-CN" dirty="0" smtClean="0"/>
          </a:p>
          <a:p>
            <a:r>
              <a:rPr lang="zh-CN" altLang="en-US" dirty="0" smtClean="0"/>
              <a:t>组合模式</a:t>
            </a:r>
          </a:p>
          <a:p>
            <a:r>
              <a:rPr lang="zh-CN" altLang="en-US" dirty="0" smtClean="0"/>
              <a:t>编写文件夹系统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iOS设计模式</a:t>
            </a:r>
            <a:r>
              <a:rPr kumimoji="1" lang="en-US" altLang="en-US" dirty="0" smtClean="0"/>
              <a:t> –</a:t>
            </a:r>
            <a:r>
              <a:rPr kumimoji="1" lang="en-US" altLang="en-US" dirty="0"/>
              <a:t> </a:t>
            </a:r>
            <a:r>
              <a:rPr kumimoji="1" lang="en-US" altLang="en-US" dirty="0" smtClean="0"/>
              <a:t>组合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树形结构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kumimoji="1" lang="zh-CN" altLang="en-US" dirty="0" smtClean="0"/>
              <a:t>树形结构</a:t>
            </a:r>
            <a:endParaRPr kumimoji="1" lang="zh-CN" altLang="en-US" dirty="0"/>
          </a:p>
        </p:txBody>
      </p:sp>
      <p:pic>
        <p:nvPicPr>
          <p:cNvPr id="2" name="图片 1" descr="tre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6" y="3903452"/>
            <a:ext cx="8993384" cy="6696744"/>
          </a:xfrm>
          <a:prstGeom prst="rect">
            <a:avLst/>
          </a:prstGeom>
        </p:spPr>
      </p:pic>
      <p:pic>
        <p:nvPicPr>
          <p:cNvPr id="3" name="图片 2" descr="20121125210924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032" y="3401616"/>
            <a:ext cx="9705526" cy="691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kumimoji="1" lang="zh-CN" altLang="en-US" dirty="0" smtClean="0"/>
              <a:t>树形结构</a:t>
            </a:r>
            <a:endParaRPr kumimoji="1" lang="zh-CN" altLang="en-US" dirty="0"/>
          </a:p>
        </p:txBody>
      </p:sp>
      <p:pic>
        <p:nvPicPr>
          <p:cNvPr id="5" name="图片 4" descr="Binary search tr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04" y="3473624"/>
            <a:ext cx="8410534" cy="7056784"/>
          </a:xfrm>
          <a:prstGeom prst="rect">
            <a:avLst/>
          </a:prstGeom>
        </p:spPr>
      </p:pic>
      <p:cxnSp>
        <p:nvCxnSpPr>
          <p:cNvPr id="3" name="直线箭头连接符 2"/>
          <p:cNvCxnSpPr/>
          <p:nvPr/>
        </p:nvCxnSpPr>
        <p:spPr>
          <a:xfrm>
            <a:off x="12696056" y="4121696"/>
            <a:ext cx="5976664" cy="0"/>
          </a:xfrm>
          <a:prstGeom prst="straightConnector1">
            <a:avLst/>
          </a:prstGeom>
          <a:ln w="85725">
            <a:solidFill>
              <a:srgbClr val="FF0000"/>
            </a:solidFill>
            <a:prstDash val="dash"/>
            <a:tailEnd type="triangle" w="med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8888744" y="3689648"/>
            <a:ext cx="2664296" cy="830997"/>
          </a:xfrm>
          <a:prstGeom prst="rect">
            <a:avLst/>
          </a:prstGeom>
          <a:noFill/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kumimoji="1"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根节点</a:t>
            </a:r>
            <a:endParaRPr kumimoji="1"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0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树形结构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树形结构原理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简易的二叉树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用递归遍历树形结构节点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8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设计模式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组合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组合模式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9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ctrTitle"/>
          </p:nvPr>
        </p:nvSpPr>
        <p:spPr>
          <a:xfrm>
            <a:off x="1033200" y="428400"/>
            <a:ext cx="23004000" cy="932400"/>
          </a:xfrm>
        </p:spPr>
        <p:txBody>
          <a:bodyPr/>
          <a:lstStyle/>
          <a:p>
            <a:r>
              <a:rPr lang="en-US" altLang="en-US" dirty="0" smtClean="0"/>
              <a:t>组合</a:t>
            </a:r>
            <a:r>
              <a:rPr lang="zh-CN" altLang="en-US" dirty="0" smtClean="0"/>
              <a:t>模式</a:t>
            </a:r>
            <a:endParaRPr kumimoji="1" lang="zh-CN" altLang="en-US" dirty="0"/>
          </a:p>
        </p:txBody>
      </p:sp>
      <p:pic>
        <p:nvPicPr>
          <p:cNvPr id="2" name="图片 1" descr="composite_diagra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64" y="3699018"/>
            <a:ext cx="13226468" cy="59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组合模式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部分-整体的抽象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组合设计模式基本原理</a:t>
            </a:r>
            <a:endParaRPr kumimoji="1" lang="zh-CN" altLang="en-US" dirty="0"/>
          </a:p>
          <a:p>
            <a:r>
              <a:rPr kumimoji="1" lang="zh-CN" altLang="en-US" dirty="0" smtClean="0"/>
              <a:t>组合设计模式可以解决的问题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9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 w="12700">
          <a:prstDash val="lgDash"/>
          <a:tailEnd type="triangle"/>
        </a:ln>
      </a:spPr>
      <a:bodyPr/>
      <a:lstStyle/>
      <a:style>
        <a:lnRef idx="3">
          <a:schemeClr val="accent5"/>
        </a:lnRef>
        <a:fillRef idx="0">
          <a:schemeClr val="accent5"/>
        </a:fillRef>
        <a:effectRef idx="2">
          <a:schemeClr val="accent5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1299</TotalTime>
  <Words>115</Words>
  <Application>Microsoft Macintosh PowerPoint</Application>
  <PresentationFormat>自定义</PresentationFormat>
  <Paragraphs>33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Black</vt:lpstr>
      <vt:lpstr>iOS设计模式 – 组合</vt:lpstr>
      <vt:lpstr>iOS设计模式 – 组合 — 课程概要</vt:lpstr>
      <vt:lpstr>iOS设计模式 – 组合</vt:lpstr>
      <vt:lpstr>树形结构</vt:lpstr>
      <vt:lpstr>树形结构</vt:lpstr>
      <vt:lpstr>树形结构</vt:lpstr>
      <vt:lpstr>iOS设计模式 – 组合</vt:lpstr>
      <vt:lpstr>组合模式</vt:lpstr>
      <vt:lpstr>组合模式</vt:lpstr>
      <vt:lpstr>iOS设计模式 – 组合</vt:lpstr>
      <vt:lpstr>编写文件夹系统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YouXianMing Y</cp:lastModifiedBy>
  <cp:revision>196</cp:revision>
  <dcterms:created xsi:type="dcterms:W3CDTF">2015-03-23T11:35:35Z</dcterms:created>
  <dcterms:modified xsi:type="dcterms:W3CDTF">2015-11-06T06:47:47Z</dcterms:modified>
</cp:coreProperties>
</file>