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4" r:id="rId4"/>
    <p:sldId id="300" r:id="rId5"/>
    <p:sldId id="310" r:id="rId6"/>
    <p:sldId id="307" r:id="rId7"/>
    <p:sldId id="316" r:id="rId8"/>
    <p:sldId id="296" r:id="rId9"/>
    <p:sldId id="312" r:id="rId10"/>
    <p:sldId id="313" r:id="rId11"/>
    <p:sldId id="314" r:id="rId12"/>
    <p:sldId id="315" r:id="rId13"/>
    <p:sldId id="276" r:id="rId14"/>
    <p:sldId id="277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58" d="100"/>
          <a:sy n="58" d="100"/>
        </p:scale>
        <p:origin x="-120" y="-34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 </a:t>
            </a:r>
            <a:r>
              <a:rPr lang="en-US" altLang="zh-CN" sz="9600" dirty="0" smtClean="0">
                <a:solidFill>
                  <a:srgbClr val="FFFFFF"/>
                </a:solidFill>
              </a:rPr>
              <a:t>–</a:t>
            </a:r>
            <a:r>
              <a:rPr lang="zh-CN" altLang="en-US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观察者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对象持有的问题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NSHashTable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实现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weak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引用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参数的严格验证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实现通知中心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KVO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与通知中心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观察者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KVO与通知中心的使用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KVO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与通知中心需要注意的细节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err="1" smtClean="0">
                <a:solidFill>
                  <a:srgbClr val="666666"/>
                </a:solidFill>
              </a:rPr>
              <a:t>KVO</a:t>
            </a:r>
            <a:r>
              <a:rPr lang="en-US" sz="5400" dirty="0" err="1" smtClean="0">
                <a:solidFill>
                  <a:srgbClr val="666666"/>
                </a:solidFill>
              </a:rPr>
              <a:t>与通知中心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观察者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如何订阅一本杂志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通知中心的抽象设计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实现通知中心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KVO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与通知中心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外观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观察者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观察者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59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如何订阅一本杂志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通知中心的抽象设计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实现通知中心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KVO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与通知中心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观察者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如何订阅一本杂志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如何订阅一本杂志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thum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67" y="2695852"/>
            <a:ext cx="6292265" cy="8311321"/>
          </a:xfrm>
          <a:prstGeom prst="rect">
            <a:avLst/>
          </a:prstGeom>
        </p:spPr>
      </p:pic>
      <p:pic>
        <p:nvPicPr>
          <p:cNvPr id="8" name="图片 7" descr="1333087787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78" y="2695852"/>
            <a:ext cx="5877122" cy="83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如何订阅一本杂志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订阅杂志过程角色功能的定义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对功能模型进行抽象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如何订阅一本杂志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通知中心的抽象设计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观察者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通知中心的抽象设计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31215000501998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90" y="3946600"/>
            <a:ext cx="9692840" cy="5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如何抽象接口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对订阅对象的约束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针对接口编程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通知中心的抽象设计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实现通知中心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观察者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174</Words>
  <Application>Microsoft Macintosh PowerPoint</Application>
  <PresentationFormat>自定义</PresentationFormat>
  <Paragraphs>38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414</cp:revision>
  <dcterms:modified xsi:type="dcterms:W3CDTF">2015-08-07T12:42:42Z</dcterms:modified>
</cp:coreProperties>
</file>