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3" r:id="rId2"/>
    <p:sldId id="306" r:id="rId3"/>
    <p:sldId id="316" r:id="rId4"/>
    <p:sldId id="342" r:id="rId5"/>
    <p:sldId id="326" r:id="rId6"/>
    <p:sldId id="334" r:id="rId7"/>
    <p:sldId id="335" r:id="rId8"/>
    <p:sldId id="338" r:id="rId9"/>
    <p:sldId id="336" r:id="rId10"/>
    <p:sldId id="339" r:id="rId11"/>
    <p:sldId id="341" r:id="rId12"/>
    <p:sldId id="343" r:id="rId13"/>
    <p:sldId id="344" r:id="rId14"/>
    <p:sldId id="304" r:id="rId15"/>
    <p:sldId id="305" r:id="rId1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首页" id="{BCC0DC43-B8A6-A444-B6D9-699BE3B1606E}">
          <p14:sldIdLst>
            <p14:sldId id="313"/>
            <p14:sldId id="306"/>
          </p14:sldIdLst>
        </p14:section>
        <p14:section name="课时 1 - 快递分拣中心" id="{9359586E-A46A-2441-8D4F-4630A70B68E2}">
          <p14:sldIdLst>
            <p14:sldId id="316"/>
            <p14:sldId id="342"/>
            <p14:sldId id="326"/>
            <p14:sldId id="334"/>
          </p14:sldIdLst>
        </p14:section>
        <p14:section name="课时 2 - 责任链模式" id="{75245455-0D4A-9946-BDBB-21627299AE52}">
          <p14:sldIdLst>
            <p14:sldId id="335"/>
            <p14:sldId id="338"/>
            <p14:sldId id="336"/>
          </p14:sldIdLst>
        </p14:section>
        <p14:section name="课时 3 - 对输入文本进行类别检测" id="{59BB2E5C-7342-D84E-AFA7-D8B110967698}">
          <p14:sldIdLst>
            <p14:sldId id="339"/>
            <p14:sldId id="341"/>
          </p14:sldIdLst>
        </p14:section>
        <p14:section name="课时 4 - 对责任链模式的思考" id="{B760B25F-EB97-6149-9586-08398CA9D45D}">
          <p14:sldIdLst>
            <p14:sldId id="343"/>
            <p14:sldId id="344"/>
          </p14:sldIdLst>
        </p14:section>
        <p14:section name="总结" id="{DE80566A-9A67-BE4F-919D-495C67416F22}">
          <p14:sldIdLst>
            <p14:sldId id="304"/>
            <p14:sldId id="3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74" d="100"/>
          <a:sy n="74" d="100"/>
        </p:scale>
        <p:origin x="-288" y="-120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设计模式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责任链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责任链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对输入文本进行类别检测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对输入文本进行类别检测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职能分解</a:t>
            </a:r>
          </a:p>
          <a:p>
            <a:r>
              <a:rPr kumimoji="1" lang="zh-CN" altLang="en-US" dirty="0" smtClean="0"/>
              <a:t>设定共有的接口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34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责任链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对责任链模式的思考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3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对</a:t>
            </a:r>
            <a:r>
              <a:rPr kumimoji="1" lang="zh-CN" altLang="en-US" dirty="0" smtClean="0"/>
              <a:t>责任链模式的思考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常用数据结构的实用价值</a:t>
            </a:r>
          </a:p>
          <a:p>
            <a:r>
              <a:rPr kumimoji="1" lang="zh-CN" altLang="en-US" dirty="0" smtClean="0"/>
              <a:t>责任对象的自由链接组合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设定具体的责任链响应方案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928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设计</a:t>
            </a:r>
            <a:r>
              <a:rPr lang="zh-CN" altLang="en-US" dirty="0" smtClean="0"/>
              <a:t>模式中的</a:t>
            </a:r>
            <a:r>
              <a:rPr lang="zh-CN" altLang="en-US" dirty="0" smtClean="0"/>
              <a:t>责任链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职能分解抽象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责任链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基本原理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如何使用责任链模式</a:t>
            </a:r>
            <a:endParaRPr lang="en-US" altLang="zh-CN" dirty="0" smtClean="0"/>
          </a:p>
          <a:p>
            <a:r>
              <a:rPr lang="zh-CN" altLang="en-US" dirty="0" smtClean="0"/>
              <a:t>你可以</a:t>
            </a:r>
            <a:r>
              <a:rPr lang="zh-CN" altLang="en-US" dirty="0" smtClean="0"/>
              <a:t>使用所学的知识来重新 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 以前所写的代码，</a:t>
            </a:r>
            <a:r>
              <a:rPr lang="zh-CN" altLang="en-US" dirty="0"/>
              <a:t>如果想继续提高，你可以继续在极客</a:t>
            </a:r>
            <a:r>
              <a:rPr lang="zh-CN" altLang="en-US" dirty="0" smtClean="0"/>
              <a:t>学院学习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设计模式</a:t>
            </a:r>
            <a:r>
              <a:rPr lang="zh-CN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 smtClean="0"/>
              <a:t>享元</a:t>
            </a:r>
            <a:r>
              <a:rPr lang="zh-CN" altLang="en-US" dirty="0" smtClean="0"/>
              <a:t>模式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33200" y="428400"/>
            <a:ext cx="23004000" cy="93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l" defTabSz="825458" eaLnBrk="1" hangingPunct="1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  <a:sym typeface="Helvetica Light"/>
              </a:defRPr>
            </a:lvl1pPr>
            <a:lvl2pPr indent="22858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457178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685766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914354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114294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137153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1600120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182870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kumimoji="1" lang="en-US" altLang="en-US" dirty="0" err="1" smtClean="0"/>
              <a:t>iOS设计模式</a:t>
            </a:r>
            <a:r>
              <a:rPr kumimoji="1" lang="en-US" altLang="en-US" dirty="0" smtClean="0"/>
              <a:t> – </a:t>
            </a:r>
            <a:r>
              <a:rPr kumimoji="1" lang="en-US" altLang="en-US" dirty="0" smtClean="0"/>
              <a:t>责任链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iOS设计模式</a:t>
            </a:r>
            <a:r>
              <a:rPr lang="en-US" altLang="en-US" dirty="0" smtClean="0"/>
              <a:t> –</a:t>
            </a:r>
            <a:r>
              <a:rPr lang="zh-CN" altLang="en-US" dirty="0" smtClean="0"/>
              <a:t> </a:t>
            </a:r>
            <a:r>
              <a:rPr lang="en-US" altLang="en-US" dirty="0" smtClean="0"/>
              <a:t>责任链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快递分拣中心</a:t>
            </a:r>
            <a:endParaRPr lang="en-US" altLang="zh-CN" dirty="0" smtClean="0"/>
          </a:p>
          <a:p>
            <a:r>
              <a:rPr lang="zh-CN" altLang="en-US" dirty="0" smtClean="0"/>
              <a:t>责任链模式</a:t>
            </a:r>
            <a:endParaRPr lang="zh-CN" altLang="en-US" dirty="0" smtClean="0"/>
          </a:p>
          <a:p>
            <a:r>
              <a:rPr lang="zh-CN" altLang="en-US" dirty="0" smtClean="0"/>
              <a:t>对输入文本进行类别检测</a:t>
            </a:r>
            <a:endParaRPr lang="en-US" altLang="zh-CN" dirty="0" smtClean="0"/>
          </a:p>
          <a:p>
            <a:r>
              <a:rPr lang="zh-CN" altLang="en-US" dirty="0" smtClean="0"/>
              <a:t>对责任链模式的思考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iOS设计模式</a:t>
            </a:r>
            <a:r>
              <a:rPr kumimoji="1" lang="en-US" altLang="en-US" dirty="0" smtClean="0"/>
              <a:t> –</a:t>
            </a:r>
            <a:r>
              <a:rPr kumimoji="1" lang="en-US" altLang="en-US" dirty="0"/>
              <a:t> </a:t>
            </a:r>
            <a:r>
              <a:rPr kumimoji="1" lang="en-US" altLang="en-US" dirty="0" smtClean="0"/>
              <a:t>责任链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快递分拣中心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kumimoji="1" lang="en-US" altLang="en-US" dirty="0" smtClean="0"/>
              <a:t>快递分拣中心</a:t>
            </a:r>
            <a:endParaRPr kumimoji="1" lang="zh-CN" altLang="en-US" dirty="0"/>
          </a:p>
        </p:txBody>
      </p:sp>
      <p:pic>
        <p:nvPicPr>
          <p:cNvPr id="2" name="图片 1" descr="328766-14010R155009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68" y="1889448"/>
            <a:ext cx="11318659" cy="102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kumimoji="1" lang="zh-CN" altLang="en-US" dirty="0" smtClean="0"/>
              <a:t>快递分拣中心</a:t>
            </a:r>
            <a:endParaRPr kumimoji="1" lang="zh-CN" altLang="en-US" dirty="0"/>
          </a:p>
        </p:txBody>
      </p:sp>
      <p:pic>
        <p:nvPicPr>
          <p:cNvPr id="2" name="图片 1" descr="屏幕快照 2015-11-26 下午3.49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2897560"/>
            <a:ext cx="154305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 smtClean="0"/>
              <a:t>快递分拣中心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货物传送带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根据条件分拣货物</a:t>
            </a:r>
            <a:endParaRPr kumimoji="1" lang="en-US" altLang="zh-CN" dirty="0" smtClean="0"/>
          </a:p>
          <a:p>
            <a:r>
              <a:rPr kumimoji="1" lang="zh-CN" altLang="en-US" dirty="0" smtClean="0"/>
              <a:t>划定种类的意义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8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责任链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责任链</a:t>
            </a:r>
            <a:r>
              <a:rPr kumimoji="1" lang="zh-CN" altLang="en-US" dirty="0" smtClean="0"/>
              <a:t>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lang="en-US" altLang="en-US" dirty="0" smtClean="0"/>
              <a:t>责任链</a:t>
            </a:r>
            <a:r>
              <a:rPr lang="zh-CN" altLang="en-US" dirty="0" smtClean="0"/>
              <a:t>模式</a:t>
            </a:r>
            <a:endParaRPr kumimoji="1" lang="zh-CN" altLang="en-US" dirty="0"/>
          </a:p>
        </p:txBody>
      </p:sp>
      <p:pic>
        <p:nvPicPr>
          <p:cNvPr id="2" name="图片 1" descr="屏幕快照 2015-11-26 下午4.00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88" y="3833664"/>
            <a:ext cx="10844495" cy="61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责任链</a:t>
            </a:r>
            <a:r>
              <a:rPr lang="en-US" altLang="en-US" dirty="0" smtClean="0"/>
              <a:t>模式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将责任抽象成对象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将责任对象链接起来</a:t>
            </a:r>
          </a:p>
          <a:p>
            <a:r>
              <a:rPr kumimoji="1" lang="zh-CN" altLang="en-US" dirty="0" smtClean="0"/>
              <a:t>处理输入的事件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9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 w="12700">
          <a:prstDash val="lgDash"/>
          <a:tailEnd type="triangle"/>
        </a:ln>
      </a:spPr>
      <a:bodyPr/>
      <a:lstStyle/>
      <a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1363</TotalTime>
  <Words>157</Words>
  <Application>Microsoft Macintosh PowerPoint</Application>
  <PresentationFormat>自定义</PresentationFormat>
  <Paragraphs>38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Black</vt:lpstr>
      <vt:lpstr>iOS设计模式 – 责任链</vt:lpstr>
      <vt:lpstr>iOS设计模式 – 责任链 — 课程概要</vt:lpstr>
      <vt:lpstr>iOS设计模式 – 责任链</vt:lpstr>
      <vt:lpstr>快递分拣中心</vt:lpstr>
      <vt:lpstr>快递分拣中心</vt:lpstr>
      <vt:lpstr>快递分拣中心</vt:lpstr>
      <vt:lpstr>iOS设计模式 – 责任链</vt:lpstr>
      <vt:lpstr>责任链模式</vt:lpstr>
      <vt:lpstr>责任链模式</vt:lpstr>
      <vt:lpstr>iOS设计模式 – 责任链</vt:lpstr>
      <vt:lpstr>对输入文本进行类别检测</vt:lpstr>
      <vt:lpstr>iOS设计模式 – 责任链</vt:lpstr>
      <vt:lpstr>对责任链模式的思考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YouXianMing Y</cp:lastModifiedBy>
  <cp:revision>282</cp:revision>
  <dcterms:created xsi:type="dcterms:W3CDTF">2015-03-23T11:35:35Z</dcterms:created>
  <dcterms:modified xsi:type="dcterms:W3CDTF">2015-11-26T08:12:42Z</dcterms:modified>
</cp:coreProperties>
</file>