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3" r:id="rId2"/>
    <p:sldId id="306" r:id="rId3"/>
    <p:sldId id="316" r:id="rId4"/>
    <p:sldId id="326" r:id="rId5"/>
    <p:sldId id="342" r:id="rId6"/>
    <p:sldId id="334" r:id="rId7"/>
    <p:sldId id="335" r:id="rId8"/>
    <p:sldId id="338" r:id="rId9"/>
    <p:sldId id="336" r:id="rId10"/>
    <p:sldId id="339" r:id="rId11"/>
    <p:sldId id="341" r:id="rId12"/>
    <p:sldId id="304" r:id="rId13"/>
    <p:sldId id="305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首页" id="{BCC0DC43-B8A6-A444-B6D9-699BE3B1606E}">
          <p14:sldIdLst>
            <p14:sldId id="313"/>
            <p14:sldId id="306"/>
          </p14:sldIdLst>
        </p14:section>
        <p14:section name="课时 1 - 线性表" id="{9359586E-A46A-2441-8D4F-4630A70B68E2}">
          <p14:sldIdLst>
            <p14:sldId id="316"/>
            <p14:sldId id="326"/>
            <p14:sldId id="342"/>
            <p14:sldId id="334"/>
          </p14:sldIdLst>
        </p14:section>
        <p14:section name="课时 2 - 迭代器模式" id="{75245455-0D4A-9946-BDBB-21627299AE52}">
          <p14:sldIdLst>
            <p14:sldId id="335"/>
            <p14:sldId id="338"/>
            <p14:sldId id="336"/>
          </p14:sldIdLst>
        </p14:section>
        <p14:section name="课时 3 - 实现组合对象的迭代器" id="{59BB2E5C-7342-D84E-AFA7-D8B110967698}">
          <p14:sldIdLst>
            <p14:sldId id="339"/>
            <p14:sldId id="341"/>
          </p14:sldIdLst>
        </p14:section>
        <p14:section name="总结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60" d="100"/>
          <a:sy n="60" d="100"/>
        </p:scale>
        <p:origin x="-232" y="-120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迭代器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迭代器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实现组合对象的迭代器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实现组合对象的迭代器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组合对象使用迭代器的必要性</a:t>
            </a:r>
          </a:p>
          <a:p>
            <a:r>
              <a:rPr kumimoji="1" lang="zh-CN" altLang="en-US" dirty="0" smtClean="0"/>
              <a:t>如何筛选出我们关心的元素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34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设计模式中的迭代器模式。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线性表相关原理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迭代器模式基本原理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迭代器模式如何在项目中使用</a:t>
            </a:r>
            <a:endParaRPr lang="en-US" altLang="zh-CN" dirty="0" smtClean="0"/>
          </a:p>
          <a:p>
            <a:r>
              <a:rPr lang="zh-CN" altLang="en-US" dirty="0" smtClean="0"/>
              <a:t>你可以使用所学的知识来重新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以前所写的代码，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责任链模式。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428400"/>
            <a:ext cx="23004000" cy="93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 迭代器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iOS设计模式</a:t>
            </a:r>
            <a:r>
              <a:rPr lang="en-US" altLang="en-US" dirty="0" smtClean="0"/>
              <a:t> –</a:t>
            </a:r>
            <a:r>
              <a:rPr lang="zh-CN" altLang="en-US" dirty="0" smtClean="0"/>
              <a:t> </a:t>
            </a:r>
            <a:r>
              <a:rPr lang="en-US" altLang="en-US" dirty="0" smtClean="0"/>
              <a:t>迭代器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线性表</a:t>
            </a:r>
            <a:endParaRPr lang="en-US" altLang="zh-CN" dirty="0" smtClean="0"/>
          </a:p>
          <a:p>
            <a:r>
              <a:rPr lang="zh-CN" altLang="en-US" dirty="0" smtClean="0"/>
              <a:t>迭代器模式</a:t>
            </a:r>
          </a:p>
          <a:p>
            <a:r>
              <a:rPr lang="zh-CN" altLang="en-US" dirty="0" smtClean="0"/>
              <a:t>实现组合对象的迭代器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迭代器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zh-CN" altLang="en-US" dirty="0" smtClean="0"/>
              <a:t>线性表</a:t>
            </a:r>
            <a:endParaRPr kumimoji="1" lang="zh-CN" altLang="en-US" dirty="0"/>
          </a:p>
        </p:txBody>
      </p:sp>
      <p:pic>
        <p:nvPicPr>
          <p:cNvPr id="9" name="图片 8" descr="LLdefs (1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88" y="4995513"/>
            <a:ext cx="11953328" cy="43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zh-CN" altLang="en-US" dirty="0" smtClean="0"/>
              <a:t>线性表</a:t>
            </a:r>
            <a:endParaRPr kumimoji="1" lang="zh-CN" altLang="en-US" dirty="0"/>
          </a:p>
        </p:txBody>
      </p:sp>
      <p:pic>
        <p:nvPicPr>
          <p:cNvPr id="7" name="图片 6" descr="2014030323045387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6" y="3977680"/>
            <a:ext cx="11164053" cy="58326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319792" y="9195355"/>
            <a:ext cx="266429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kumimoji="1"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308658" y="9195355"/>
            <a:ext cx="237907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kumimoji="1"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13600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线性表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何为线性表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栈与队列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线性表结构特点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迭代器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迭代器模式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en-US" altLang="en-US" dirty="0" smtClean="0"/>
              <a:t>迭代器</a:t>
            </a:r>
            <a:r>
              <a:rPr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3" name="图片 2" descr="屏幕快照 2015-11-13 下午11.1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32" y="3473624"/>
            <a:ext cx="9628137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迭代器模式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迭代器模式的原理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最少知识原则</a:t>
            </a:r>
            <a:endParaRPr kumimoji="1" lang="zh-CN" altLang="en-US" dirty="0"/>
          </a:p>
          <a:p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 框架的 </a:t>
            </a:r>
            <a:r>
              <a:rPr kumimoji="1" lang="en-US" altLang="zh-CN" dirty="0" err="1" smtClean="0"/>
              <a:t>NSEnumerator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 w="12700">
          <a:prstDash val="lgDash"/>
          <a:tailEnd type="triangle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1333</TotalTime>
  <Words>133</Words>
  <Application>Microsoft Macintosh PowerPoint</Application>
  <PresentationFormat>自定义</PresentationFormat>
  <Paragraphs>33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iOS设计模式 – 迭代器</vt:lpstr>
      <vt:lpstr>iOS设计模式 – 迭代器 — 课程概要</vt:lpstr>
      <vt:lpstr>iOS设计模式 – 迭代器</vt:lpstr>
      <vt:lpstr>线性表</vt:lpstr>
      <vt:lpstr>线性表</vt:lpstr>
      <vt:lpstr>线性表</vt:lpstr>
      <vt:lpstr>iOS设计模式 – 迭代器</vt:lpstr>
      <vt:lpstr>迭代器模式</vt:lpstr>
      <vt:lpstr>迭代器模式</vt:lpstr>
      <vt:lpstr>iOS设计模式 – 迭代器</vt:lpstr>
      <vt:lpstr>实现组合对象的迭代器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XianMing You</cp:lastModifiedBy>
  <cp:revision>232</cp:revision>
  <dcterms:created xsi:type="dcterms:W3CDTF">2015-03-23T11:35:35Z</dcterms:created>
  <dcterms:modified xsi:type="dcterms:W3CDTF">2015-11-13T15:22:26Z</dcterms:modified>
</cp:coreProperties>
</file>