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4" r:id="rId4"/>
    <p:sldId id="300" r:id="rId5"/>
    <p:sldId id="268" r:id="rId6"/>
    <p:sldId id="307" r:id="rId7"/>
    <p:sldId id="296" r:id="rId8"/>
    <p:sldId id="308" r:id="rId9"/>
    <p:sldId id="303" r:id="rId10"/>
    <p:sldId id="309" r:id="rId11"/>
    <p:sldId id="276" r:id="rId12"/>
    <p:sldId id="277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>
        <p:scale>
          <a:sx n="50" d="100"/>
          <a:sy n="50" d="100"/>
        </p:scale>
        <p:origin x="-1496" y="-63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 设计模式简介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设计模式的类型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7-19 上午6.32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3251200"/>
            <a:ext cx="141478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设计模式简介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编码是门艺术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设计模式的基本原则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设计模式的类型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用所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学的知识来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如果想继续提高，你可以继续在极客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学院学习使用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 设计模式简介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设计模式简介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编码是门艺术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设计模式的基本原则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设计模式的类型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 设计模式简介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编码是门艺术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编码是门艺术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10012050-Background-concept-wordcloud-illustration-of-open-source-license-Stock-Illustrati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955800"/>
            <a:ext cx="16052800" cy="96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为何会抽象出设计模式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设计模式可以解决什么问题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学习设计模式的必要性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编码是门艺术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 设计模式简介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设计模式的基本原则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开闭原则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里氏代换原则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依赖倒转原则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接口隔离原则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合成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聚合复用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设计模式的基本原则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 设计模式简介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设计模式的类型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3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设计模式的类型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设计模式的功能划分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设计模式的类型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94</Words>
  <Application>Microsoft Macintosh PowerPoint</Application>
  <PresentationFormat>自定义</PresentationFormat>
  <Paragraphs>32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310</cp:revision>
  <dcterms:modified xsi:type="dcterms:W3CDTF">2015-07-18T22:39:02Z</dcterms:modified>
</cp:coreProperties>
</file>