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4" r:id="rId4"/>
    <p:sldId id="268" r:id="rId5"/>
    <p:sldId id="295" r:id="rId6"/>
    <p:sldId id="296" r:id="rId7"/>
    <p:sldId id="297" r:id="rId8"/>
    <p:sldId id="298" r:id="rId9"/>
    <p:sldId id="299" r:id="rId10"/>
    <p:sldId id="276" r:id="rId11"/>
    <p:sldId id="277" r:id="rId1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472" y="6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651596"/>
            <a:ext cx="24395130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使用带粒子效果</a:t>
            </a:r>
            <a:r>
              <a:rPr lang="zh-CN" altLang="en-US" sz="9600" dirty="0" smtClean="0">
                <a:solidFill>
                  <a:srgbClr val="FFFFFF"/>
                </a:solidFill>
              </a:rPr>
              <a:t>的</a:t>
            </a:r>
            <a:endParaRPr lang="en-US" altLang="zh-CN" sz="96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CAEmitterLayer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本套课程中我们学习了使用带粒子效果的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产生粒子效果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封装下雪、下雨的粒子效果控件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你可以用所学的知识来设计更复杂的粒子效果，如果想继续提高，你可以继续在极客学院学习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CAGradientLayer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的使用。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08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使用带粒子效果的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使用带粒子效果的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CAEmitterLayer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产生粒子效果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封装下雪、下雨的粒子效果控件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使用带粒子效果的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用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CAEmitterLayer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产生粒子效果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的用途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的一些重要参数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为什么要使用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用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r>
              <a:rPr lang="zh-CN" altLang="en-US" sz="5400" dirty="0" smtClean="0">
                <a:solidFill>
                  <a:srgbClr val="666666"/>
                </a:solidFill>
              </a:rPr>
              <a:t>产生粒子效果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使用带粒子效果的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封装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CAEmitterLayer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2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替换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成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UIView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子类的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backedLayer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将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封装的类作为“抽象”父类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封装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使用带粒子效果的</a:t>
            </a:r>
            <a:r>
              <a:rPr lang="en-US" altLang="zh-CN" sz="5400" dirty="0" smtClean="0">
                <a:solidFill>
                  <a:srgbClr val="666666"/>
                </a:solidFill>
              </a:rPr>
              <a:t>CAEmitterLayer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封装下雪、下雨的粒子效果控件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68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从封装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CAEmitterLayer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的“抽象”父类继承的原因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下雪、下雨效果参数的设置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封装下雪、下雨的粒子效果控件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封装下雪、下雨的粒子效果控件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6" y="3755942"/>
            <a:ext cx="7644595" cy="7291448"/>
          </a:xfrm>
          <a:prstGeom prst="rect">
            <a:avLst/>
          </a:prstGeom>
        </p:spPr>
      </p:pic>
      <p:pic>
        <p:nvPicPr>
          <p:cNvPr id="4" name="图片 3" descr="Untitle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22" y="3755942"/>
            <a:ext cx="7644595" cy="72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128</Words>
  <Application>Microsoft Macintosh PowerPoint</Application>
  <PresentationFormat>自定义</PresentationFormat>
  <Paragraphs>29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翠翠 马</cp:lastModifiedBy>
  <cp:revision>240</cp:revision>
  <dcterms:modified xsi:type="dcterms:W3CDTF">2015-05-14T02:11:26Z</dcterms:modified>
</cp:coreProperties>
</file>