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64" r:id="rId4"/>
    <p:sldId id="268" r:id="rId5"/>
    <p:sldId id="307" r:id="rId6"/>
    <p:sldId id="308" r:id="rId7"/>
    <p:sldId id="317" r:id="rId8"/>
    <p:sldId id="309" r:id="rId9"/>
    <p:sldId id="310" r:id="rId10"/>
    <p:sldId id="301" r:id="rId11"/>
    <p:sldId id="296" r:id="rId12"/>
    <p:sldId id="313" r:id="rId13"/>
    <p:sldId id="314" r:id="rId14"/>
    <p:sldId id="315" r:id="rId15"/>
    <p:sldId id="316" r:id="rId16"/>
    <p:sldId id="276" r:id="rId17"/>
    <p:sldId id="277" r:id="rId18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>
        <p:scale>
          <a:sx n="50" d="100"/>
          <a:sy n="50" d="100"/>
        </p:scale>
        <p:origin x="-400" y="-75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AFNetworking</a:t>
            </a:r>
            <a:r>
              <a:rPr lang="zh-CN" altLang="en-US" sz="9600" dirty="0" smtClean="0">
                <a:solidFill>
                  <a:srgbClr val="FFFFFF"/>
                </a:solidFill>
              </a:rPr>
              <a:t> </a:t>
            </a:r>
            <a:r>
              <a:rPr lang="en-US" altLang="zh-CN" sz="9600" dirty="0" smtClean="0">
                <a:solidFill>
                  <a:srgbClr val="FFFFFF"/>
                </a:solidFill>
              </a:rPr>
              <a:t>2.x</a:t>
            </a:r>
            <a:r>
              <a:rPr lang="zh-CN" altLang="en-US" sz="9600" dirty="0" smtClean="0">
                <a:solidFill>
                  <a:srgbClr val="FFFFFF"/>
                </a:solidFill>
              </a:rPr>
              <a:t> 网络解析详解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断点下载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FNetworking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断点下载需要服务器支持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在执行请求时，我们需要设定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Request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fields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上的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Range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参数才能生效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断点下载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一些其他的使用细节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FNetworking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监控网络状态的变化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懒加载下载图片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进行网络请求时设置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NetworkActivityIndicator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一些其他的使用细节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AFNetworking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 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2.x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 设计优良的地方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FNetworking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9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用协议的方式统一了上传数据用的接口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用统一的方法（多态）来处理不同类型的请求类型、回复类型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模块化设计</a:t>
            </a: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AFNetworking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</a:rPr>
              <a:t> 设计优良的地方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AFNetworking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2.x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网络解析详解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网络请求的基本知识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GET/POST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请求的使用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文件（图片）上传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断点下载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一些其他的使用细节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AFNetworking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2.x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设计优良的地方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学的知识来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完成项目中绝大部分的网络请求业务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如果想继续提高，你可以继续在极客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学院学习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操作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JSON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数据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FNetworking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A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FNetworking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网络解析详解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692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网络请求的基本知识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GET/POST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请求的使用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文件（图片）上传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断点下载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一些其他的使用细节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AFNetworking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设计优良的地方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FNetworking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网络请求的基本知识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HTTP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请求格式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HTTP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请求的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Request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fields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HTTP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Response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fields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网络请求的基本知识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FNetworking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GET/POST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 请求的使用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4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GET/POST </a:t>
            </a:r>
            <a:r>
              <a:rPr lang="zh-CN" altLang="en-US" sz="5400" dirty="0" smtClean="0">
                <a:solidFill>
                  <a:srgbClr val="666666"/>
                </a:solidFill>
              </a:rPr>
              <a:t>请求的使用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6-27 上午8.24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2286000"/>
            <a:ext cx="13119100" cy="4953772"/>
          </a:xfrm>
          <a:prstGeom prst="rect">
            <a:avLst/>
          </a:prstGeom>
        </p:spPr>
      </p:pic>
      <p:pic>
        <p:nvPicPr>
          <p:cNvPr id="4" name="图片 3" descr="屏幕快照 2015-06-27 上午8.25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7226300"/>
            <a:ext cx="13119100" cy="42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请求用以处理简单的业务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POST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请求用以处理复杂的业务（上传文件、加密参数等）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GET/POST </a:t>
            </a:r>
            <a:r>
              <a:rPr lang="zh-CN" altLang="en-US" sz="5400" dirty="0" smtClean="0">
                <a:solidFill>
                  <a:srgbClr val="666666"/>
                </a:solidFill>
              </a:rPr>
              <a:t>请求的使用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A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FNetworking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2.x</a:t>
            </a:r>
            <a:r>
              <a:rPr lang="zh-CN" altLang="en-US" sz="5400" dirty="0" smtClean="0">
                <a:solidFill>
                  <a:srgbClr val="666666"/>
                </a:solidFill>
              </a:rPr>
              <a:t> 网络解析详解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文件（图片）上传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6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绝大部分情况都是用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POST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请求完成文件（图片）上传操作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上传文件时，我们需要动态构建出要上传的数据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AFNetworking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2.x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上传图片示例演示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文件（图片）上传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298</Words>
  <Application>Microsoft Macintosh PowerPoint</Application>
  <PresentationFormat>自定义</PresentationFormat>
  <Paragraphs>52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336</cp:revision>
  <dcterms:modified xsi:type="dcterms:W3CDTF">2015-06-27T00:48:10Z</dcterms:modified>
</cp:coreProperties>
</file>