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51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9" r:id="rId4"/>
    <p:sldId id="262" r:id="rId5"/>
    <p:sldId id="263" r:id="rId6"/>
    <p:sldId id="264" r:id="rId7"/>
    <p:sldId id="261" r:id="rId8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86">
          <p15:clr>
            <a:srgbClr val="A4A3A4"/>
          </p15:clr>
        </p15:guide>
        <p15:guide id="2" orient="horz" pos="799">
          <p15:clr>
            <a:srgbClr val="A4A3A4"/>
          </p15:clr>
        </p15:guide>
        <p15:guide id="3" orient="horz" pos="232">
          <p15:clr>
            <a:srgbClr val="A4A3A4"/>
          </p15:clr>
        </p15:guide>
        <p15:guide id="4" orient="horz" pos="3974">
          <p15:clr>
            <a:srgbClr val="A4A3A4"/>
          </p15:clr>
        </p15:guide>
        <p15:guide id="5" orient="horz" pos="4292">
          <p15:clr>
            <a:srgbClr val="A4A3A4"/>
          </p15:clr>
        </p15:guide>
        <p15:guide id="6" pos="5488">
          <p15:clr>
            <a:srgbClr val="A4A3A4"/>
          </p15:clr>
        </p15:guide>
        <p15:guide id="7" pos="2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F91"/>
    <a:srgbClr val="3B3B3B"/>
    <a:srgbClr val="545454"/>
    <a:srgbClr val="005CA8"/>
    <a:srgbClr val="757575"/>
    <a:srgbClr val="3D3D3D"/>
    <a:srgbClr val="006BA8"/>
    <a:srgbClr val="718CA3"/>
    <a:srgbClr val="006B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15" autoAdjust="0"/>
    <p:restoredTop sz="94588" autoAdjust="0"/>
  </p:normalViewPr>
  <p:slideViewPr>
    <p:cSldViewPr snapToObjects="1" showGuides="1">
      <p:cViewPr varScale="1">
        <p:scale>
          <a:sx n="72" d="100"/>
          <a:sy n="72" d="100"/>
        </p:scale>
        <p:origin x="1542" y="72"/>
      </p:cViewPr>
      <p:guideLst>
        <p:guide orient="horz" pos="686"/>
        <p:guide orient="horz" pos="799"/>
        <p:guide orient="horz" pos="232"/>
        <p:guide orient="horz" pos="3974"/>
        <p:guide orient="horz" pos="4292"/>
        <p:guide pos="5488"/>
        <p:guide pos="2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 showGuides="1">
      <p:cViewPr varScale="1">
        <p:scale>
          <a:sx n="78" d="100"/>
          <a:sy n="78" d="100"/>
        </p:scale>
        <p:origin x="-327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00F0468B-BCE5-45F5-B358-4B5F03BD3AFC}" type="datetimeFigureOut">
              <a:rPr lang="de-DE"/>
              <a:pPr>
                <a:defRPr/>
              </a:pPr>
              <a:t>02.11.2016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70FE4D1-D79B-4113-B1D4-859B8F478BA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4135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447E9D9B-33CB-455A-B911-22467656096B}" type="datetimeFigureOut">
              <a:rPr lang="de-DE"/>
              <a:pPr>
                <a:defRPr/>
              </a:pPr>
              <a:t>02.11.2016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6C6751A6-D9E4-4C75-A0D8-D3842DDC143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56970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1" y="1069507"/>
            <a:ext cx="7511713" cy="4447725"/>
          </a:xfrm>
          <a:prstGeom prst="rect">
            <a:avLst/>
          </a:prstGeom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633356"/>
            <a:ext cx="91440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platzhalt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-508" y="5379022"/>
            <a:ext cx="9144508" cy="45875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0" tIns="144000" rIns="0" bIns="36000">
            <a:spAutoFit/>
          </a:bodyPr>
          <a:lstStyle>
            <a:lvl1pPr marL="442913" indent="0">
              <a:defRPr sz="1800">
                <a:solidFill>
                  <a:srgbClr val="545454"/>
                </a:solidFill>
              </a:defRPr>
            </a:lvl1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 (1 Zeile)</a:t>
            </a:r>
          </a:p>
        </p:txBody>
      </p:sp>
      <p:sp>
        <p:nvSpPr>
          <p:cNvPr id="15" name="Titel 14"/>
          <p:cNvSpPr>
            <a:spLocks noGrp="1" noChangeAspect="1"/>
          </p:cNvSpPr>
          <p:nvPr>
            <p:ph type="title" hasCustomPrompt="1"/>
          </p:nvPr>
        </p:nvSpPr>
        <p:spPr>
          <a:xfrm>
            <a:off x="-571" y="4850228"/>
            <a:ext cx="9144000" cy="5287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lIns="0" bIns="36000" anchor="t" anchorCtr="0">
            <a:noAutofit/>
          </a:bodyPr>
          <a:lstStyle>
            <a:lvl1pPr marL="442913" indent="0">
              <a:spcBef>
                <a:spcPts val="1200"/>
              </a:spcBef>
              <a:defRPr sz="3200"/>
            </a:lvl1pPr>
          </a:lstStyle>
          <a:p>
            <a:r>
              <a:rPr lang="de-DE" dirty="0"/>
              <a:t>Headline (max. 2 Zeilen)</a:t>
            </a:r>
            <a:br>
              <a:rPr lang="de-DE" dirty="0"/>
            </a:br>
            <a:br>
              <a:rPr lang="de-DE" dirty="0"/>
            </a:br>
            <a:endParaRPr lang="de-DE" dirty="0"/>
          </a:p>
        </p:txBody>
      </p:sp>
      <p:sp>
        <p:nvSpPr>
          <p:cNvPr id="20" name="Fußzeilenplatzhalter 19"/>
          <p:cNvSpPr txBox="1">
            <a:spLocks/>
          </p:cNvSpPr>
          <p:nvPr userDrawn="1"/>
        </p:nvSpPr>
        <p:spPr>
          <a:xfrm>
            <a:off x="8469652" y="6607764"/>
            <a:ext cx="90000" cy="270000"/>
          </a:xfrm>
          <a:prstGeom prst="rect">
            <a:avLst/>
          </a:prstGeom>
        </p:spPr>
        <p:txBody>
          <a:bodyPr lIns="36000" tIns="36000" rIns="36000" bIns="36000" anchor="ctr" anchorCtr="0"/>
          <a:lstStyle>
            <a:lvl1pPr algn="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|</a:t>
            </a:r>
          </a:p>
        </p:txBody>
      </p:sp>
      <p:sp>
        <p:nvSpPr>
          <p:cNvPr id="21" name="Datumsplatzhalter 20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>
              <a:defRPr/>
            </a:pPr>
            <a:fld id="{02D6835C-06A1-4580-94E0-A1D92F115B88}" type="datetime1">
              <a:rPr lang="de-DE" smtClean="0"/>
              <a:pPr>
                <a:defRPr/>
              </a:pPr>
              <a:t>02.11.2016</a:t>
            </a:fld>
            <a:endParaRPr lang="de-DE" dirty="0"/>
          </a:p>
        </p:txBody>
      </p:sp>
      <p:sp>
        <p:nvSpPr>
          <p:cNvPr id="22" name="Foliennummernplatzhalter 2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23" name="Fußzeilenplatzhalter 2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 noChangeAspect="1"/>
          </p:cNvSpPr>
          <p:nvPr>
            <p:ph sz="half" idx="2"/>
          </p:nvPr>
        </p:nvSpPr>
        <p:spPr>
          <a:xfrm>
            <a:off x="431800" y="1268413"/>
            <a:ext cx="8280399" cy="5040311"/>
          </a:xfrm>
          <a:prstGeom prst="rect">
            <a:avLst/>
          </a:prstGeom>
        </p:spPr>
        <p:txBody>
          <a:bodyPr lIns="0" tIns="0" rIns="0" bIns="0"/>
          <a:lstStyle>
            <a:lvl1pPr marL="265113" indent="-265113">
              <a:buFont typeface="+mj-lt"/>
              <a:buNone/>
              <a:tabLst/>
              <a:defRPr sz="1600">
                <a:solidFill>
                  <a:srgbClr val="3B3B3B"/>
                </a:solidFill>
              </a:defRPr>
            </a:lvl1pPr>
            <a:lvl2pPr>
              <a:defRPr sz="1600">
                <a:solidFill>
                  <a:srgbClr val="3D3D3D"/>
                </a:solidFill>
              </a:defRPr>
            </a:lvl2pPr>
            <a:lvl3pPr>
              <a:defRPr sz="1600">
                <a:solidFill>
                  <a:srgbClr val="3D3D3D"/>
                </a:solidFill>
              </a:defRPr>
            </a:lvl3pPr>
            <a:lvl4pPr>
              <a:defRPr sz="1600">
                <a:solidFill>
                  <a:srgbClr val="3D3D3D"/>
                </a:solidFill>
              </a:defRPr>
            </a:lvl4pPr>
            <a:lvl5pPr>
              <a:defRPr sz="1600">
                <a:solidFill>
                  <a:srgbClr val="3D3D3D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7" name="Titel 16"/>
          <p:cNvSpPr>
            <a:spLocks noGrp="1"/>
          </p:cNvSpPr>
          <p:nvPr>
            <p:ph type="title" hasCustomPrompt="1"/>
          </p:nvPr>
        </p:nvSpPr>
        <p:spPr/>
        <p:txBody>
          <a:bodyPr lIns="0" rIns="0"/>
          <a:lstStyle>
            <a:lvl1pPr>
              <a:defRPr/>
            </a:lvl1pPr>
          </a:lstStyle>
          <a:p>
            <a:r>
              <a:rPr lang="de-DE" dirty="0"/>
              <a:t>Headline (max. 2 Zeilen)</a:t>
            </a:r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6308724"/>
            <a:ext cx="8280400" cy="306659"/>
          </a:xfrm>
          <a:prstGeom prst="rect">
            <a:avLst/>
          </a:prstGeom>
        </p:spPr>
        <p:txBody>
          <a:bodyPr lIns="36000" tIns="36000" rIns="36000" bIns="36000" anchor="b"/>
          <a:lstStyle>
            <a:lvl1pPr marL="266700" indent="-266700">
              <a:spcBef>
                <a:spcPts val="0"/>
              </a:spcBef>
              <a:buClr>
                <a:srgbClr val="004F91"/>
              </a:buClr>
              <a:buAutoNum type="arabicPlain"/>
              <a:defRPr sz="800" baseline="0">
                <a:solidFill>
                  <a:srgbClr val="3B3B3B"/>
                </a:solidFill>
              </a:defRPr>
            </a:lvl1pPr>
            <a:lvl2pPr>
              <a:defRPr>
                <a:solidFill>
                  <a:srgbClr val="545454"/>
                </a:solidFill>
              </a:defRPr>
            </a:lvl2pPr>
            <a:lvl3pPr>
              <a:defRPr>
                <a:solidFill>
                  <a:srgbClr val="545454"/>
                </a:solidFill>
              </a:defRPr>
            </a:lvl3pPr>
            <a:lvl4pPr>
              <a:defRPr>
                <a:solidFill>
                  <a:srgbClr val="545454"/>
                </a:solidFill>
              </a:defRPr>
            </a:lvl4pPr>
            <a:lvl5pPr>
              <a:defRPr>
                <a:solidFill>
                  <a:srgbClr val="545454"/>
                </a:solidFill>
              </a:defRPr>
            </a:lvl5pPr>
          </a:lstStyle>
          <a:p>
            <a:pPr lvl="0"/>
            <a:r>
              <a:rPr lang="de-DE" dirty="0" err="1"/>
              <a:t>Footnote</a:t>
            </a:r>
            <a:r>
              <a:rPr lang="de-DE" dirty="0"/>
              <a:t> / Source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02D6835C-06A1-4580-94E0-A1D92F115B88}" type="datetime1">
              <a:rPr lang="de-DE" smtClean="0"/>
              <a:pPr>
                <a:defRPr/>
              </a:pPr>
              <a:t>02.11.2016</a:t>
            </a:fld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 noChangeAspect="1"/>
          </p:cNvSpPr>
          <p:nvPr>
            <p:ph type="body" idx="1"/>
          </p:nvPr>
        </p:nvSpPr>
        <p:spPr>
          <a:xfrm>
            <a:off x="0" y="1484784"/>
            <a:ext cx="8712200" cy="241746"/>
          </a:xfrm>
          <a:prstGeom prst="rect">
            <a:avLst/>
          </a:prstGeom>
        </p:spPr>
        <p:txBody>
          <a:bodyPr wrap="none" lIns="0" rIns="0" anchor="ctr">
            <a:noAutofit/>
          </a:bodyPr>
          <a:lstStyle>
            <a:lvl1pPr marL="0" indent="447675">
              <a:buSzPct val="100000"/>
              <a:buFont typeface="Arial Narrow" pitchFamily="34" charset="0"/>
              <a:buNone/>
              <a:defRPr sz="1800" b="0">
                <a:solidFill>
                  <a:srgbClr val="004F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2" name="Textplatzhalter 2"/>
          <p:cNvSpPr>
            <a:spLocks noGrp="1" noChangeAspect="1"/>
          </p:cNvSpPr>
          <p:nvPr>
            <p:ph type="body" idx="12"/>
          </p:nvPr>
        </p:nvSpPr>
        <p:spPr>
          <a:xfrm>
            <a:off x="0" y="1999508"/>
            <a:ext cx="8712200" cy="227088"/>
          </a:xfrm>
          <a:prstGeom prst="rect">
            <a:avLst/>
          </a:prstGeom>
        </p:spPr>
        <p:txBody>
          <a:bodyPr wrap="none" lIns="0" rIns="0" anchor="ctr">
            <a:noAutofit/>
          </a:bodyPr>
          <a:lstStyle>
            <a:lvl1pPr marL="0" indent="447675" algn="l">
              <a:buFont typeface="+mj-lt"/>
              <a:buNone/>
              <a:defRPr lang="de-DE" sz="1800" b="0" kern="1200" dirty="0" smtClean="0">
                <a:solidFill>
                  <a:srgbClr val="3B3B3B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" name="Textplatzhalter 2"/>
          <p:cNvSpPr>
            <a:spLocks noGrp="1" noChangeAspect="1"/>
          </p:cNvSpPr>
          <p:nvPr>
            <p:ph type="body" idx="16"/>
          </p:nvPr>
        </p:nvSpPr>
        <p:spPr>
          <a:xfrm>
            <a:off x="0" y="2501287"/>
            <a:ext cx="8712200" cy="219029"/>
          </a:xfrm>
          <a:prstGeom prst="rect">
            <a:avLst/>
          </a:prstGeom>
        </p:spPr>
        <p:txBody>
          <a:bodyPr wrap="none" lIns="0" rIns="0" anchor="ctr">
            <a:noAutofit/>
          </a:bodyPr>
          <a:lstStyle>
            <a:lvl1pPr marL="0" indent="447675">
              <a:buFont typeface="+mj-lt"/>
              <a:buNone/>
              <a:defRPr lang="de-DE" sz="1800" b="0" kern="1200" dirty="0" smtClean="0">
                <a:solidFill>
                  <a:srgbClr val="3B3B3B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0" name="Textplatzhalter 2"/>
          <p:cNvSpPr>
            <a:spLocks noGrp="1" noChangeAspect="1"/>
          </p:cNvSpPr>
          <p:nvPr>
            <p:ph type="body" idx="17"/>
          </p:nvPr>
        </p:nvSpPr>
        <p:spPr>
          <a:xfrm>
            <a:off x="0" y="3010498"/>
            <a:ext cx="8712200" cy="216230"/>
          </a:xfrm>
          <a:prstGeom prst="rect">
            <a:avLst/>
          </a:prstGeom>
        </p:spPr>
        <p:txBody>
          <a:bodyPr wrap="none" lIns="0" rIns="0" anchor="ctr">
            <a:noAutofit/>
          </a:bodyPr>
          <a:lstStyle>
            <a:lvl1pPr marL="0" indent="447675">
              <a:buFont typeface="+mj-lt"/>
              <a:buNone/>
              <a:defRPr lang="de-DE" sz="1800" b="0" kern="1200" dirty="0" smtClean="0">
                <a:solidFill>
                  <a:srgbClr val="3B3B3B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1" name="Textplatzhalter 2"/>
          <p:cNvSpPr>
            <a:spLocks noGrp="1" noChangeAspect="1"/>
          </p:cNvSpPr>
          <p:nvPr>
            <p:ph type="body" idx="18"/>
          </p:nvPr>
        </p:nvSpPr>
        <p:spPr>
          <a:xfrm>
            <a:off x="0" y="3510564"/>
            <a:ext cx="8712200" cy="216230"/>
          </a:xfrm>
          <a:prstGeom prst="rect">
            <a:avLst/>
          </a:prstGeom>
        </p:spPr>
        <p:txBody>
          <a:bodyPr wrap="none" lIns="0" rIns="0" anchor="ctr">
            <a:noAutofit/>
          </a:bodyPr>
          <a:lstStyle>
            <a:lvl1pPr marL="0" indent="447675">
              <a:buFont typeface="+mj-lt"/>
              <a:buNone/>
              <a:defRPr lang="de-DE" sz="1800" b="0" kern="1200" dirty="0" smtClean="0">
                <a:solidFill>
                  <a:srgbClr val="3B3B3B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3" name="Textplatzhalter 2"/>
          <p:cNvSpPr>
            <a:spLocks noGrp="1" noChangeAspect="1"/>
          </p:cNvSpPr>
          <p:nvPr>
            <p:ph type="body" idx="19"/>
          </p:nvPr>
        </p:nvSpPr>
        <p:spPr>
          <a:xfrm>
            <a:off x="0" y="4015974"/>
            <a:ext cx="8712200" cy="210886"/>
          </a:xfrm>
          <a:prstGeom prst="rect">
            <a:avLst/>
          </a:prstGeom>
        </p:spPr>
        <p:txBody>
          <a:bodyPr wrap="none" lIns="0" rIns="0" anchor="ctr">
            <a:noAutofit/>
          </a:bodyPr>
          <a:lstStyle>
            <a:lvl1pPr marL="0" indent="447675">
              <a:buFont typeface="+mj-lt"/>
              <a:buNone/>
              <a:defRPr lang="de-DE" sz="1800" b="0" kern="1200" dirty="0" smtClean="0">
                <a:solidFill>
                  <a:srgbClr val="3B3B3B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4" name="Textplatzhalter 2"/>
          <p:cNvSpPr>
            <a:spLocks noGrp="1" noChangeAspect="1"/>
          </p:cNvSpPr>
          <p:nvPr>
            <p:ph type="body" idx="28"/>
          </p:nvPr>
        </p:nvSpPr>
        <p:spPr>
          <a:xfrm>
            <a:off x="260" y="4456301"/>
            <a:ext cx="8712200" cy="216230"/>
          </a:xfrm>
          <a:prstGeom prst="rect">
            <a:avLst/>
          </a:prstGeom>
        </p:spPr>
        <p:txBody>
          <a:bodyPr wrap="none" lIns="0" rIns="0" anchor="ctr">
            <a:noAutofit/>
          </a:bodyPr>
          <a:lstStyle>
            <a:lvl1pPr marL="0" indent="447675">
              <a:buFont typeface="+mj-lt"/>
              <a:buNone/>
              <a:defRPr lang="de-DE" sz="1800" b="0" kern="1200" dirty="0" smtClean="0">
                <a:solidFill>
                  <a:srgbClr val="3B3B3B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5" name="Textplatzhalter 2"/>
          <p:cNvSpPr>
            <a:spLocks noGrp="1" noChangeAspect="1"/>
          </p:cNvSpPr>
          <p:nvPr>
            <p:ph type="body" idx="36"/>
          </p:nvPr>
        </p:nvSpPr>
        <p:spPr>
          <a:xfrm>
            <a:off x="-508" y="4904958"/>
            <a:ext cx="8712200" cy="216230"/>
          </a:xfrm>
          <a:prstGeom prst="rect">
            <a:avLst/>
          </a:prstGeom>
        </p:spPr>
        <p:txBody>
          <a:bodyPr wrap="none" lIns="0" rIns="0" anchor="ctr">
            <a:noAutofit/>
          </a:bodyPr>
          <a:lstStyle>
            <a:lvl1pPr marL="0" indent="447675">
              <a:buFont typeface="+mj-lt"/>
              <a:buNone/>
              <a:defRPr lang="de-DE" sz="1800" b="0" kern="1200" dirty="0" smtClean="0">
                <a:solidFill>
                  <a:srgbClr val="3B3B3B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431800" y="593828"/>
            <a:ext cx="8279892" cy="477054"/>
          </a:xfrm>
          <a:prstGeom prst="rect">
            <a:avLst/>
          </a:prstGeom>
          <a:noFill/>
        </p:spPr>
        <p:txBody>
          <a:bodyPr wrap="square" lIns="0" rIns="0" rtlCol="0" anchor="b" anchorCtr="0">
            <a:spAutoFit/>
          </a:bodyPr>
          <a:lstStyle/>
          <a:p>
            <a:r>
              <a:rPr lang="de-DE" sz="2500" b="1" dirty="0">
                <a:solidFill>
                  <a:srgbClr val="545454"/>
                </a:solidFill>
                <a:latin typeface="+mn-lt"/>
              </a:rPr>
              <a:t>Agenda</a:t>
            </a:r>
          </a:p>
        </p:txBody>
      </p:sp>
      <p:sp>
        <p:nvSpPr>
          <p:cNvPr id="19" name="Textfeld 18"/>
          <p:cNvSpPr txBox="1"/>
          <p:nvPr userDrawn="1"/>
        </p:nvSpPr>
        <p:spPr>
          <a:xfrm>
            <a:off x="431800" y="593828"/>
            <a:ext cx="8279892" cy="477054"/>
          </a:xfrm>
          <a:prstGeom prst="rect">
            <a:avLst/>
          </a:prstGeom>
          <a:noFill/>
        </p:spPr>
        <p:txBody>
          <a:bodyPr wrap="square" lIns="0" rIns="0" rtlCol="0" anchor="b" anchorCtr="0">
            <a:spAutoFit/>
          </a:bodyPr>
          <a:lstStyle/>
          <a:p>
            <a:r>
              <a:rPr lang="de-DE" sz="2500" b="1" dirty="0">
                <a:solidFill>
                  <a:srgbClr val="3B3B3B"/>
                </a:solidFill>
                <a:latin typeface="+mn-lt"/>
              </a:rPr>
              <a:t>Agenda</a:t>
            </a:r>
          </a:p>
        </p:txBody>
      </p:sp>
      <p:sp>
        <p:nvSpPr>
          <p:cNvPr id="17" name="Datumsplatzhalter 16"/>
          <p:cNvSpPr>
            <a:spLocks noGrp="1"/>
          </p:cNvSpPr>
          <p:nvPr>
            <p:ph type="dt" sz="half" idx="37"/>
          </p:nvPr>
        </p:nvSpPr>
        <p:spPr/>
        <p:txBody>
          <a:bodyPr/>
          <a:lstStyle/>
          <a:p>
            <a:pPr>
              <a:defRPr/>
            </a:pPr>
            <a:fld id="{02D6835C-06A1-4580-94E0-A1D92F115B88}" type="datetime1">
              <a:rPr lang="de-DE" smtClean="0"/>
              <a:pPr>
                <a:defRPr/>
              </a:pPr>
              <a:t>02.11.2016</a:t>
            </a:fld>
            <a:endParaRPr lang="de-DE" dirty="0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23" name="Fußzeilenplatzhalter 22"/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ischenseite links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ildplatzhalter 14"/>
          <p:cNvSpPr>
            <a:spLocks noGrp="1"/>
          </p:cNvSpPr>
          <p:nvPr>
            <p:ph type="pic" sz="quarter" idx="21"/>
          </p:nvPr>
        </p:nvSpPr>
        <p:spPr>
          <a:xfrm>
            <a:off x="-1142" y="0"/>
            <a:ext cx="9144571" cy="6568968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8" name="Textplatzhalt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-508" y="5379022"/>
            <a:ext cx="9144508" cy="45875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0" tIns="144000" rIns="0" bIns="36000">
            <a:spAutoFit/>
          </a:bodyPr>
          <a:lstStyle>
            <a:lvl1pPr marL="442913" indent="0">
              <a:defRPr sz="1800">
                <a:solidFill>
                  <a:srgbClr val="3B3B3B"/>
                </a:solidFill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9" name="Titel 14"/>
          <p:cNvSpPr>
            <a:spLocks noGrp="1" noChangeAspect="1"/>
          </p:cNvSpPr>
          <p:nvPr>
            <p:ph type="title" hasCustomPrompt="1"/>
          </p:nvPr>
        </p:nvSpPr>
        <p:spPr>
          <a:xfrm>
            <a:off x="-571" y="4850228"/>
            <a:ext cx="9144000" cy="5287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lIns="0" rIns="0" bIns="36000" anchor="t" anchorCtr="0">
            <a:noAutofit/>
          </a:bodyPr>
          <a:lstStyle>
            <a:lvl1pPr marL="442913" indent="0">
              <a:spcBef>
                <a:spcPts val="1200"/>
              </a:spcBef>
              <a:defRPr sz="3200" baseline="0"/>
            </a:lvl1pPr>
          </a:lstStyle>
          <a:p>
            <a:r>
              <a:rPr lang="de-DE" dirty="0"/>
              <a:t>Headline (max. 2 Zeilen) </a:t>
            </a:r>
            <a:br>
              <a:rPr lang="de-DE" dirty="0"/>
            </a:br>
            <a:br>
              <a:rPr lang="de-DE" dirty="0"/>
            </a:br>
            <a:endParaRPr lang="de-DE" dirty="0"/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pPr>
              <a:defRPr/>
            </a:pPr>
            <a:fld id="{02D6835C-06A1-4580-94E0-A1D92F115B88}" type="datetime1">
              <a:rPr lang="de-DE" smtClean="0"/>
              <a:pPr>
                <a:defRPr/>
              </a:pPr>
              <a:t>02.11.2016</a:t>
            </a:fld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el 30"/>
          <p:cNvSpPr>
            <a:spLocks noGrp="1"/>
          </p:cNvSpPr>
          <p:nvPr>
            <p:ph type="title" hasCustomPrompt="1"/>
          </p:nvPr>
        </p:nvSpPr>
        <p:spPr/>
        <p:txBody>
          <a:bodyPr lIns="0" rIns="0"/>
          <a:lstStyle>
            <a:lvl1pPr>
              <a:defRPr baseline="0"/>
            </a:lvl1pPr>
          </a:lstStyle>
          <a:p>
            <a:r>
              <a:rPr lang="de-DE" dirty="0"/>
              <a:t>Headline (max. 2 Zeilen)</a:t>
            </a:r>
          </a:p>
        </p:txBody>
      </p:sp>
      <p:sp>
        <p:nvSpPr>
          <p:cNvPr id="17" name="Datumsplatzhalter 16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pPr>
              <a:defRPr/>
            </a:pPr>
            <a:fld id="{02D6835C-06A1-4580-94E0-A1D92F115B88}" type="datetime1">
              <a:rPr lang="de-DE" smtClean="0"/>
              <a:pPr>
                <a:defRPr/>
              </a:pPr>
              <a:t>02.11.2016</a:t>
            </a:fld>
            <a:endParaRPr lang="de-DE" dirty="0"/>
          </a:p>
        </p:txBody>
      </p:sp>
      <p:sp>
        <p:nvSpPr>
          <p:cNvPr id="32" name="Foliennummernplatzhalter 3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33" name="Fußzeilenplatzhalter 32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hne Sub_Seitenty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2"/>
          <p:cNvSpPr>
            <a:spLocks noGrp="1"/>
          </p:cNvSpPr>
          <p:nvPr>
            <p:ph type="body" sz="quarter" idx="14"/>
          </p:nvPr>
        </p:nvSpPr>
        <p:spPr>
          <a:xfrm>
            <a:off x="4824414" y="1268413"/>
            <a:ext cx="3888000" cy="5040312"/>
          </a:xfrm>
          <a:prstGeom prst="rect">
            <a:avLst/>
          </a:prstGeom>
        </p:spPr>
        <p:txBody>
          <a:bodyPr lIns="0" rIns="0"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CA8"/>
              </a:buClr>
              <a:buSzPct val="75000"/>
              <a:buFont typeface="Wingdings" pitchFamily="2" charset="2"/>
              <a:defRPr lang="de-DE" sz="1600" kern="1200" dirty="0" smtClean="0">
                <a:solidFill>
                  <a:srgbClr val="3B3B3B"/>
                </a:solidFill>
                <a:latin typeface="Arial Narrow" pitchFamily="34" charset="0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F91"/>
              </a:buClr>
              <a:buSzPct val="75000"/>
              <a:buFont typeface="Wingdings" pitchFamily="2" charset="2"/>
              <a:defRPr lang="de-DE" sz="1600" kern="1200" dirty="0" smtClean="0">
                <a:solidFill>
                  <a:srgbClr val="3B3B3B"/>
                </a:solidFill>
                <a:latin typeface="Arial Narrow" pitchFamily="34" charset="0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F91"/>
              </a:buClr>
              <a:buSzPct val="75000"/>
              <a:buFont typeface="Wingdings" pitchFamily="2" charset="2"/>
              <a:defRPr lang="de-DE" sz="1600" kern="1200" dirty="0" smtClean="0">
                <a:solidFill>
                  <a:srgbClr val="3B3B3B"/>
                </a:solidFill>
                <a:latin typeface="Arial Narrow" pitchFamily="34" charset="0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F91"/>
              </a:buClr>
              <a:buSzPct val="75000"/>
              <a:buFont typeface="Wingdings" pitchFamily="2" charset="2"/>
              <a:defRPr lang="de-DE" sz="1600" kern="1200" dirty="0" smtClean="0">
                <a:solidFill>
                  <a:srgbClr val="3B3B3B"/>
                </a:solidFill>
                <a:latin typeface="Arial Narrow" pitchFamily="34" charset="0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F91"/>
              </a:buClr>
              <a:buSzPct val="75000"/>
              <a:buFont typeface="Wingdings" pitchFamily="2" charset="2"/>
              <a:defRPr lang="de-DE" sz="1600" kern="1200" dirty="0">
                <a:solidFill>
                  <a:srgbClr val="3B3B3B"/>
                </a:solidFill>
                <a:latin typeface="Arial Narrow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424600" y="1268413"/>
            <a:ext cx="3888000" cy="5040311"/>
          </a:xfrm>
          <a:prstGeom prst="rect">
            <a:avLst/>
          </a:prstGeom>
        </p:spPr>
        <p:txBody>
          <a:bodyPr lIns="0" rIns="0"/>
          <a:lstStyle>
            <a:lvl1pPr>
              <a:buClr>
                <a:srgbClr val="005CA8"/>
              </a:buClr>
              <a:buSzPct val="75000"/>
              <a:defRPr>
                <a:solidFill>
                  <a:srgbClr val="3B3B3B"/>
                </a:solidFill>
              </a:defRPr>
            </a:lvl1pPr>
            <a:lvl2pPr>
              <a:buClr>
                <a:srgbClr val="004F91"/>
              </a:buClr>
              <a:buSzPct val="75000"/>
              <a:defRPr>
                <a:solidFill>
                  <a:srgbClr val="3B3B3B"/>
                </a:solidFill>
              </a:defRPr>
            </a:lvl2pPr>
            <a:lvl3pPr>
              <a:buClr>
                <a:srgbClr val="004F91"/>
              </a:buClr>
              <a:buSzPct val="75000"/>
              <a:defRPr>
                <a:solidFill>
                  <a:srgbClr val="3B3B3B"/>
                </a:solidFill>
              </a:defRPr>
            </a:lvl3pPr>
            <a:lvl4pPr>
              <a:buClr>
                <a:srgbClr val="004F91"/>
              </a:buClr>
              <a:buSzPct val="75000"/>
              <a:defRPr>
                <a:solidFill>
                  <a:srgbClr val="3B3B3B"/>
                </a:solidFill>
              </a:defRPr>
            </a:lvl4pPr>
            <a:lvl5pPr>
              <a:buClr>
                <a:srgbClr val="004F91"/>
              </a:buClr>
              <a:buSzPct val="75000"/>
              <a:defRPr>
                <a:solidFill>
                  <a:srgbClr val="3B3B3B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6" name="Titel 2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Headline (max. 2 Zeilen)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02D6835C-06A1-4580-94E0-A1D92F115B88}" type="datetime1">
              <a:rPr lang="de-DE" smtClean="0"/>
              <a:pPr>
                <a:defRPr/>
              </a:pPr>
              <a:t>02.11.2016</a:t>
            </a:fld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 noChangeAspect="1"/>
          </p:cNvSpPr>
          <p:nvPr>
            <p:ph type="body" idx="1" hasCustomPrompt="1"/>
          </p:nvPr>
        </p:nvSpPr>
        <p:spPr>
          <a:xfrm>
            <a:off x="422657" y="1259968"/>
            <a:ext cx="8280399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>
              <a:buNone/>
              <a:defRPr sz="1800" b="1" baseline="0">
                <a:solidFill>
                  <a:srgbClr val="004F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 (blau)</a:t>
            </a:r>
          </a:p>
        </p:txBody>
      </p:sp>
      <p:sp>
        <p:nvSpPr>
          <p:cNvPr id="4" name="Inhaltsplatzhalter 3"/>
          <p:cNvSpPr>
            <a:spLocks noGrp="1" noChangeAspect="1"/>
          </p:cNvSpPr>
          <p:nvPr>
            <p:ph sz="half" idx="2"/>
          </p:nvPr>
        </p:nvSpPr>
        <p:spPr>
          <a:xfrm>
            <a:off x="422657" y="1608991"/>
            <a:ext cx="8280399" cy="4680000"/>
          </a:xfrm>
          <a:prstGeom prst="rect">
            <a:avLst/>
          </a:prstGeom>
        </p:spPr>
        <p:txBody>
          <a:bodyPr lIns="0" tIns="0" rIns="0" bIns="0"/>
          <a:lstStyle>
            <a:lvl1pPr marL="265113" indent="-265113">
              <a:buFont typeface="+mj-lt"/>
              <a:buNone/>
              <a:tabLst/>
              <a:defRPr sz="1600">
                <a:solidFill>
                  <a:srgbClr val="3B3B3B"/>
                </a:solidFill>
              </a:defRPr>
            </a:lvl1pPr>
            <a:lvl2pPr>
              <a:defRPr sz="1600">
                <a:solidFill>
                  <a:srgbClr val="3D3D3D"/>
                </a:solidFill>
              </a:defRPr>
            </a:lvl2pPr>
            <a:lvl3pPr>
              <a:defRPr sz="1600">
                <a:solidFill>
                  <a:srgbClr val="3D3D3D"/>
                </a:solidFill>
              </a:defRPr>
            </a:lvl3pPr>
            <a:lvl4pPr>
              <a:defRPr sz="1600">
                <a:solidFill>
                  <a:srgbClr val="3D3D3D"/>
                </a:solidFill>
              </a:defRPr>
            </a:lvl4pPr>
            <a:lvl5pPr>
              <a:defRPr sz="1600">
                <a:solidFill>
                  <a:srgbClr val="3D3D3D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4" name="Titel 23"/>
          <p:cNvSpPr>
            <a:spLocks noGrp="1" noChangeAspect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Headline (max. 2 Zeilen)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D6835C-06A1-4580-94E0-A1D92F115B88}" type="datetime1">
              <a:rPr lang="de-DE" smtClean="0"/>
              <a:pPr>
                <a:defRPr/>
              </a:pPr>
              <a:t>02.11.2016</a:t>
            </a:fld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itenty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2"/>
          <p:cNvSpPr>
            <a:spLocks noGrp="1"/>
          </p:cNvSpPr>
          <p:nvPr>
            <p:ph type="body" sz="quarter" idx="14"/>
          </p:nvPr>
        </p:nvSpPr>
        <p:spPr>
          <a:xfrm>
            <a:off x="4824414" y="1628800"/>
            <a:ext cx="3888000" cy="4680000"/>
          </a:xfrm>
          <a:prstGeom prst="rect">
            <a:avLst/>
          </a:prstGeom>
        </p:spPr>
        <p:txBody>
          <a:bodyPr lIns="0" tIns="0" rIns="0" bIns="0"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CA8"/>
              </a:buClr>
              <a:buSzPct val="75000"/>
              <a:buFont typeface="Wingdings" pitchFamily="2" charset="2"/>
              <a:defRPr lang="de-DE" sz="1600" kern="1200" dirty="0" smtClean="0">
                <a:solidFill>
                  <a:srgbClr val="3B3B3B"/>
                </a:solidFill>
                <a:latin typeface="Arial Narrow" pitchFamily="34" charset="0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F91"/>
              </a:buClr>
              <a:buSzPct val="75000"/>
              <a:buFont typeface="Wingdings" pitchFamily="2" charset="2"/>
              <a:defRPr lang="de-DE" sz="1600" kern="1200" dirty="0" smtClean="0">
                <a:solidFill>
                  <a:srgbClr val="3B3B3B"/>
                </a:solidFill>
                <a:latin typeface="Arial Narrow" pitchFamily="34" charset="0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F91"/>
              </a:buClr>
              <a:buSzPct val="75000"/>
              <a:buFont typeface="Wingdings" pitchFamily="2" charset="2"/>
              <a:defRPr lang="de-DE" sz="1600" kern="1200" dirty="0" smtClean="0">
                <a:solidFill>
                  <a:srgbClr val="3B3B3B"/>
                </a:solidFill>
                <a:latin typeface="Arial Narrow" pitchFamily="34" charset="0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F91"/>
              </a:buClr>
              <a:buSzPct val="75000"/>
              <a:buFont typeface="Wingdings" pitchFamily="2" charset="2"/>
              <a:defRPr lang="de-DE" sz="1600" kern="1200" dirty="0" smtClean="0">
                <a:solidFill>
                  <a:srgbClr val="3B3B3B"/>
                </a:solidFill>
                <a:latin typeface="Arial Narrow" pitchFamily="34" charset="0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F91"/>
              </a:buClr>
              <a:buSzPct val="75000"/>
              <a:buFont typeface="Wingdings" pitchFamily="2" charset="2"/>
              <a:defRPr lang="de-DE" sz="1600" kern="1200" dirty="0">
                <a:solidFill>
                  <a:srgbClr val="3B3B3B"/>
                </a:solidFill>
                <a:latin typeface="Arial Narrow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424600" y="1609344"/>
            <a:ext cx="3888000" cy="4680000"/>
          </a:xfrm>
          <a:prstGeom prst="rect">
            <a:avLst/>
          </a:prstGeom>
        </p:spPr>
        <p:txBody>
          <a:bodyPr lIns="0" tIns="0" rIns="0" bIns="0"/>
          <a:lstStyle>
            <a:lvl1pPr>
              <a:buClr>
                <a:srgbClr val="005CA8"/>
              </a:buClr>
              <a:buSzPct val="75000"/>
              <a:defRPr>
                <a:solidFill>
                  <a:srgbClr val="3B3B3B"/>
                </a:solidFill>
              </a:defRPr>
            </a:lvl1pPr>
            <a:lvl2pPr>
              <a:buClr>
                <a:srgbClr val="004F91"/>
              </a:buClr>
              <a:buSzPct val="75000"/>
              <a:defRPr>
                <a:solidFill>
                  <a:srgbClr val="3B3B3B"/>
                </a:solidFill>
              </a:defRPr>
            </a:lvl2pPr>
            <a:lvl3pPr>
              <a:buClr>
                <a:srgbClr val="004F91"/>
              </a:buClr>
              <a:buSzPct val="75000"/>
              <a:defRPr>
                <a:solidFill>
                  <a:srgbClr val="3B3B3B"/>
                </a:solidFill>
              </a:defRPr>
            </a:lvl3pPr>
            <a:lvl4pPr>
              <a:buClr>
                <a:srgbClr val="004F91"/>
              </a:buClr>
              <a:buSzPct val="75000"/>
              <a:defRPr>
                <a:solidFill>
                  <a:srgbClr val="3B3B3B"/>
                </a:solidFill>
              </a:defRPr>
            </a:lvl4pPr>
            <a:lvl5pPr>
              <a:buClr>
                <a:srgbClr val="004F91"/>
              </a:buClr>
              <a:buSzPct val="75000"/>
              <a:defRPr>
                <a:solidFill>
                  <a:srgbClr val="3B3B3B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6" name="Titel 2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Headline (max. 2 Zeilen)</a:t>
            </a:r>
          </a:p>
        </p:txBody>
      </p:sp>
      <p:sp>
        <p:nvSpPr>
          <p:cNvPr id="9" name="Textplatzhalter 2"/>
          <p:cNvSpPr>
            <a:spLocks noGrp="1" noChangeAspect="1"/>
          </p:cNvSpPr>
          <p:nvPr>
            <p:ph type="body" idx="1" hasCustomPrompt="1"/>
          </p:nvPr>
        </p:nvSpPr>
        <p:spPr>
          <a:xfrm>
            <a:off x="424601" y="1259968"/>
            <a:ext cx="8287600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>
              <a:buNone/>
              <a:defRPr sz="1800" b="1" baseline="0">
                <a:solidFill>
                  <a:srgbClr val="004F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 (blau)</a:t>
            </a:r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02D6835C-06A1-4580-94E0-A1D92F115B88}" type="datetime1">
              <a:rPr lang="de-DE" smtClean="0"/>
              <a:pPr>
                <a:defRPr/>
              </a:pPr>
              <a:t>02.11.2016</a:t>
            </a:fld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6633356"/>
            <a:ext cx="91440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itelplatzhalter 13"/>
          <p:cNvSpPr>
            <a:spLocks noGrp="1"/>
          </p:cNvSpPr>
          <p:nvPr>
            <p:ph type="title"/>
          </p:nvPr>
        </p:nvSpPr>
        <p:spPr>
          <a:xfrm>
            <a:off x="431800" y="368300"/>
            <a:ext cx="8280400" cy="720725"/>
          </a:xfrm>
          <a:prstGeom prst="rect">
            <a:avLst/>
          </a:prstGeom>
        </p:spPr>
        <p:txBody>
          <a:bodyPr vert="horz" lIns="0" tIns="36000" rIns="0" bIns="36000" rtlCol="0" anchor="b" anchorCtr="0">
            <a:normAutofit/>
          </a:bodyPr>
          <a:lstStyle/>
          <a:p>
            <a:r>
              <a:rPr lang="de-DE" dirty="0"/>
              <a:t>Headline (max. 2 Zeilen)</a:t>
            </a:r>
          </a:p>
        </p:txBody>
      </p:sp>
      <p:sp>
        <p:nvSpPr>
          <p:cNvPr id="10" name="Fußzeilenplatzhalter 19"/>
          <p:cNvSpPr>
            <a:spLocks noGrp="1"/>
          </p:cNvSpPr>
          <p:nvPr>
            <p:ph type="ftr" sz="quarter" idx="3"/>
          </p:nvPr>
        </p:nvSpPr>
        <p:spPr>
          <a:xfrm>
            <a:off x="2376864" y="6615384"/>
            <a:ext cx="5479356" cy="270000"/>
          </a:xfrm>
          <a:prstGeom prst="rect">
            <a:avLst/>
          </a:prstGeom>
        </p:spPr>
        <p:txBody>
          <a:bodyPr lIns="36000" tIns="36000" rIns="36000" bIns="36000" anchor="ctr" anchorCtr="0"/>
          <a:lstStyle>
            <a:lvl1pPr algn="r">
              <a:defRPr sz="1100" b="1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3" name="Datumsplatzhalter 33"/>
          <p:cNvSpPr>
            <a:spLocks noGrp="1"/>
          </p:cNvSpPr>
          <p:nvPr>
            <p:ph type="dt" sz="half" idx="2"/>
          </p:nvPr>
        </p:nvSpPr>
        <p:spPr>
          <a:xfrm>
            <a:off x="7776944" y="6615384"/>
            <a:ext cx="720000" cy="270000"/>
          </a:xfrm>
          <a:prstGeom prst="rect">
            <a:avLst/>
          </a:prstGeom>
        </p:spPr>
        <p:txBody>
          <a:bodyPr lIns="36000" tIns="36000" rIns="36000" bIns="36000" anchor="ctr" anchorCtr="0"/>
          <a:lstStyle>
            <a:lvl1pPr algn="r">
              <a:defRPr sz="1100" b="1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02D6835C-06A1-4580-94E0-A1D92F115B88}" type="datetime1">
              <a:rPr lang="de-DE" smtClean="0"/>
              <a:pPr>
                <a:defRPr/>
              </a:pPr>
              <a:t>02.11.2016</a:t>
            </a:fld>
            <a:endParaRPr lang="de-DE" dirty="0"/>
          </a:p>
        </p:txBody>
      </p:sp>
      <p:sp>
        <p:nvSpPr>
          <p:cNvPr id="18" name="Foliennummernplatzhalter 34"/>
          <p:cNvSpPr>
            <a:spLocks noGrp="1"/>
          </p:cNvSpPr>
          <p:nvPr>
            <p:ph type="sldNum" sz="quarter" idx="4"/>
          </p:nvPr>
        </p:nvSpPr>
        <p:spPr>
          <a:xfrm>
            <a:off x="8532988" y="6615384"/>
            <a:ext cx="360000" cy="270000"/>
          </a:xfrm>
          <a:prstGeom prst="rect">
            <a:avLst/>
          </a:prstGeom>
        </p:spPr>
        <p:txBody>
          <a:bodyPr lIns="36000" tIns="36000" rIns="36000" bIns="36000" anchor="ctr" anchorCtr="0"/>
          <a:lstStyle>
            <a:lvl1pPr algn="l">
              <a:defRPr sz="1100" b="1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8774BFEF-BA1A-4E34-8ADC-0E379F10AB38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9" name="Fußzeilenplatzhalter 19"/>
          <p:cNvSpPr txBox="1">
            <a:spLocks/>
          </p:cNvSpPr>
          <p:nvPr/>
        </p:nvSpPr>
        <p:spPr>
          <a:xfrm>
            <a:off x="8469652" y="6607764"/>
            <a:ext cx="90000" cy="270000"/>
          </a:xfrm>
          <a:prstGeom prst="rect">
            <a:avLst/>
          </a:prstGeom>
        </p:spPr>
        <p:txBody>
          <a:bodyPr lIns="36000" tIns="36000" rIns="36000" bIns="36000" anchor="ctr" anchorCtr="0"/>
          <a:lstStyle>
            <a:lvl1pPr algn="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52" r:id="rId1"/>
    <p:sldLayoutId id="2147484653" r:id="rId2"/>
    <p:sldLayoutId id="2147484654" r:id="rId3"/>
    <p:sldLayoutId id="2147484655" r:id="rId4"/>
    <p:sldLayoutId id="2147484656" r:id="rId5"/>
    <p:sldLayoutId id="2147484658" r:id="rId6"/>
    <p:sldLayoutId id="2147484659" r:id="rId7"/>
    <p:sldLayoutId id="2147484661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500" b="1" kern="1200">
          <a:solidFill>
            <a:srgbClr val="3B3B3B"/>
          </a:solidFill>
          <a:latin typeface="Arial Narrow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rgbClr val="545454"/>
          </a:solidFill>
          <a:latin typeface="Arial Narrow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rgbClr val="545454"/>
          </a:solidFill>
          <a:latin typeface="Arial Narrow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rgbClr val="545454"/>
          </a:solidFill>
          <a:latin typeface="Arial Narrow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rgbClr val="545454"/>
          </a:solidFill>
          <a:latin typeface="Arial Narrow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rgbClr val="3D3D3D"/>
          </a:solidFill>
          <a:latin typeface="Arial Narrow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rgbClr val="3D3D3D"/>
          </a:solidFill>
          <a:latin typeface="Arial Narrow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rgbClr val="3D3D3D"/>
          </a:solidFill>
          <a:latin typeface="Arial Narrow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rgbClr val="3D3D3D"/>
          </a:solidFill>
          <a:latin typeface="Arial Narrow" pitchFamily="34" charset="0"/>
        </a:defRPr>
      </a:lvl9pPr>
    </p:titleStyle>
    <p:bodyStyle>
      <a:lvl1pPr marL="182563" indent="-182563" algn="l" rtl="0" eaLnBrk="1" fontAlgn="base" hangingPunct="1">
        <a:spcBef>
          <a:spcPct val="20000"/>
        </a:spcBef>
        <a:spcAft>
          <a:spcPct val="0"/>
        </a:spcAft>
        <a:buClr>
          <a:srgbClr val="005CA8"/>
        </a:buClr>
        <a:buFont typeface="Wingdings" pitchFamily="2" charset="2"/>
        <a:defRPr sz="1600" kern="1200">
          <a:solidFill>
            <a:srgbClr val="545454"/>
          </a:solidFill>
          <a:latin typeface="Arial Narrow" pitchFamily="34" charset="0"/>
          <a:ea typeface="+mn-ea"/>
          <a:cs typeface="+mn-cs"/>
        </a:defRPr>
      </a:lvl1pPr>
      <a:lvl2pPr marL="623888" indent="-166688" algn="l" rtl="0" eaLnBrk="1" fontAlgn="base" hangingPunct="1">
        <a:spcBef>
          <a:spcPct val="20000"/>
        </a:spcBef>
        <a:spcAft>
          <a:spcPct val="0"/>
        </a:spcAft>
        <a:buClr>
          <a:srgbClr val="006BA8"/>
        </a:buClr>
        <a:buFont typeface="Wingdings" pitchFamily="2" charset="2"/>
        <a:buChar char="§"/>
        <a:defRPr sz="16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2pPr>
      <a:lvl3pPr marL="1071563" indent="-157163" algn="l" rtl="0" eaLnBrk="1" fontAlgn="base" hangingPunct="1">
        <a:spcBef>
          <a:spcPct val="20000"/>
        </a:spcBef>
        <a:spcAft>
          <a:spcPct val="0"/>
        </a:spcAft>
        <a:buClr>
          <a:srgbClr val="005CA8"/>
        </a:buClr>
        <a:buFont typeface="Wingdings" pitchFamily="2" charset="2"/>
        <a:buChar char="§"/>
        <a:defRPr sz="16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3pPr>
      <a:lvl4pPr marL="1520825" indent="-149225" algn="l" rtl="0" eaLnBrk="1" fontAlgn="base" hangingPunct="1">
        <a:spcBef>
          <a:spcPct val="20000"/>
        </a:spcBef>
        <a:spcAft>
          <a:spcPct val="0"/>
        </a:spcAft>
        <a:buClr>
          <a:srgbClr val="005CA8"/>
        </a:buClr>
        <a:buFont typeface="Wingdings" pitchFamily="2" charset="2"/>
        <a:buChar char="§"/>
        <a:defRPr sz="16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4pPr>
      <a:lvl5pPr marL="1970088" indent="-141288" algn="l" rtl="0" eaLnBrk="1" fontAlgn="base" hangingPunct="1">
        <a:spcBef>
          <a:spcPct val="20000"/>
        </a:spcBef>
        <a:spcAft>
          <a:spcPct val="0"/>
        </a:spcAft>
        <a:buClr>
          <a:srgbClr val="005CA8"/>
        </a:buClr>
        <a:buFont typeface="Wingdings" pitchFamily="2" charset="2"/>
        <a:buChar char="§"/>
        <a:defRPr sz="16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1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Nick Schneider, </a:t>
            </a:r>
            <a:r>
              <a:rPr lang="de-DE" dirty="0" err="1"/>
              <a:t>Joonas</a:t>
            </a:r>
            <a:r>
              <a:rPr lang="de-DE" dirty="0"/>
              <a:t> Palm, Lovre Petrovic, </a:t>
            </a:r>
            <a:r>
              <a:rPr lang="de-DE" dirty="0" err="1"/>
              <a:t>Togi</a:t>
            </a:r>
            <a:r>
              <a:rPr lang="de-DE" dirty="0"/>
              <a:t> </a:t>
            </a:r>
            <a:r>
              <a:rPr lang="de-DE" dirty="0" err="1"/>
              <a:t>Dashnyam</a:t>
            </a:r>
            <a:r>
              <a:rPr lang="de-DE" dirty="0"/>
              <a:t>, Alexandros </a:t>
            </a:r>
            <a:r>
              <a:rPr lang="de-DE" dirty="0" err="1"/>
              <a:t>Tsakpinis</a:t>
            </a:r>
            <a:endParaRPr lang="de-DE" dirty="0"/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XML Praktikum WS 2016/17</a:t>
            </a:r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20"/>
          </p:nvPr>
        </p:nvSpPr>
        <p:spPr>
          <a:xfrm>
            <a:off x="2376864" y="6615384"/>
            <a:ext cx="5291480" cy="27000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8"/>
          </p:nvPr>
        </p:nvSpPr>
        <p:spPr>
          <a:xfrm>
            <a:off x="7668344" y="6615384"/>
            <a:ext cx="827504" cy="270000"/>
          </a:xfrm>
        </p:spPr>
        <p:txBody>
          <a:bodyPr/>
          <a:lstStyle/>
          <a:p>
            <a:fld id="{70C22629-843B-413A-B787-66A4E31F4FF1}" type="datetime1">
              <a:rPr lang="de-DE" smtClean="0"/>
              <a:pPr/>
              <a:t>02.11.2016</a:t>
            </a:fld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9"/>
          </p:nvPr>
        </p:nvSpPr>
        <p:spPr>
          <a:xfrm>
            <a:off x="8532988" y="6615384"/>
            <a:ext cx="360000" cy="270000"/>
          </a:xfrm>
        </p:spPr>
        <p:txBody>
          <a:bodyPr/>
          <a:lstStyle/>
          <a:p>
            <a:fld id="{8774BFEF-BA1A-4E34-8ADC-0E379F10AB38}" type="slidenum">
              <a:rPr lang="de-DE" smtClean="0"/>
              <a:pPr/>
              <a:t>1</a:t>
            </a:fld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Teamvorstellung</a:t>
            </a:r>
          </a:p>
        </p:txBody>
      </p:sp>
      <p:sp>
        <p:nvSpPr>
          <p:cNvPr id="31" name="Textplatzhalter 30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de-DE" dirty="0">
                <a:solidFill>
                  <a:srgbClr val="004F91"/>
                </a:solidFill>
              </a:rPr>
              <a:t>Vorstellung der Spielregeln</a:t>
            </a:r>
          </a:p>
        </p:txBody>
      </p:sp>
      <p:sp>
        <p:nvSpPr>
          <p:cNvPr id="32" name="Textplatzhalter 31"/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de-DE" dirty="0">
                <a:solidFill>
                  <a:srgbClr val="004F91"/>
                </a:solidFill>
              </a:rPr>
              <a:t>Oberflächendarstellung</a:t>
            </a:r>
          </a:p>
        </p:txBody>
      </p:sp>
      <p:sp>
        <p:nvSpPr>
          <p:cNvPr id="33" name="Textplatzhalter 32"/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r>
              <a:rPr lang="de-DE" dirty="0">
                <a:solidFill>
                  <a:srgbClr val="004F91"/>
                </a:solidFill>
              </a:rPr>
              <a:t>Implementierung</a:t>
            </a:r>
          </a:p>
        </p:txBody>
      </p:sp>
      <p:sp>
        <p:nvSpPr>
          <p:cNvPr id="34" name="Textplatzhalter 33"/>
          <p:cNvSpPr>
            <a:spLocks noGrp="1"/>
          </p:cNvSpPr>
          <p:nvPr>
            <p:ph type="body" idx="18"/>
          </p:nvPr>
        </p:nvSpPr>
        <p:spPr/>
        <p:txBody>
          <a:bodyPr wrap="none" lIns="0" rIns="0" anchor="ctr">
            <a:noAutofit/>
          </a:bodyPr>
          <a:lstStyle/>
          <a:p>
            <a:r>
              <a:rPr lang="de-DE" dirty="0">
                <a:solidFill>
                  <a:srgbClr val="004F91"/>
                </a:solidFill>
              </a:rPr>
              <a:t>Ausblick</a:t>
            </a:r>
          </a:p>
        </p:txBody>
      </p:sp>
      <p:sp>
        <p:nvSpPr>
          <p:cNvPr id="35" name="Textplatzhalter 34"/>
          <p:cNvSpPr>
            <a:spLocks noGrp="1"/>
          </p:cNvSpPr>
          <p:nvPr>
            <p:ph type="body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6" name="Textplatzhalter 35"/>
          <p:cNvSpPr>
            <a:spLocks noGrp="1"/>
          </p:cNvSpPr>
          <p:nvPr>
            <p:ph type="body" idx="2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7" name="Textplatzhalter 36"/>
          <p:cNvSpPr>
            <a:spLocks noGrp="1"/>
          </p:cNvSpPr>
          <p:nvPr>
            <p:ph type="body" idx="3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37"/>
          </p:nvPr>
        </p:nvSpPr>
        <p:spPr>
          <a:xfrm>
            <a:off x="7668344" y="6615384"/>
            <a:ext cx="828600" cy="270000"/>
          </a:xfrm>
        </p:spPr>
        <p:txBody>
          <a:bodyPr/>
          <a:lstStyle/>
          <a:p>
            <a:fld id="{573F699C-C66D-46D8-9277-DC5844CE1BF3}" type="datetime1">
              <a:rPr lang="de-DE" smtClean="0"/>
              <a:pPr/>
              <a:t>02.11.2016</a:t>
            </a:fld>
            <a:endParaRPr 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8774BFEF-BA1A-4E34-8ADC-0E379F10AB38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39"/>
          </p:nvPr>
        </p:nvSpPr>
        <p:spPr>
          <a:xfrm>
            <a:off x="2376864" y="6615384"/>
            <a:ext cx="5291480" cy="242616"/>
          </a:xfrm>
        </p:spPr>
        <p:txBody>
          <a:bodyPr/>
          <a:lstStyle/>
          <a:p>
            <a:pPr algn="ctr"/>
            <a:r>
              <a:rPr lang="de-DE" dirty="0"/>
              <a:t>XML Praktikum WS 2016/17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nhaltsplatzhalter 2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0" name="Titel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 der Spielregeln</a:t>
            </a:r>
          </a:p>
        </p:txBody>
      </p:sp>
      <p:sp>
        <p:nvSpPr>
          <p:cNvPr id="22" name="Textplatzhalter 2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4"/>
          </p:nvPr>
        </p:nvSpPr>
        <p:spPr>
          <a:xfrm>
            <a:off x="7668344" y="6615383"/>
            <a:ext cx="828600" cy="270001"/>
          </a:xfrm>
        </p:spPr>
        <p:txBody>
          <a:bodyPr/>
          <a:lstStyle/>
          <a:p>
            <a:fld id="{CE8F1BDB-3144-4FA2-920B-B288111F867B}" type="datetime1">
              <a:rPr lang="de-DE" smtClean="0"/>
              <a:pPr/>
              <a:t>02.11.2016</a:t>
            </a:fld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774BFEF-BA1A-4E34-8ADC-0E379F10AB38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>
          <a:xfrm>
            <a:off x="2376864" y="6615384"/>
            <a:ext cx="5291480" cy="242616"/>
          </a:xfrm>
        </p:spPr>
        <p:txBody>
          <a:bodyPr/>
          <a:lstStyle/>
          <a:p>
            <a:pPr algn="ctr"/>
            <a:r>
              <a:rPr lang="de-DE" dirty="0"/>
              <a:t>XML Praktikum WS 2016/17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nhaltsplatzhalter 2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0" name="Titel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Oberflächendarstellung</a:t>
            </a:r>
          </a:p>
        </p:txBody>
      </p:sp>
      <p:sp>
        <p:nvSpPr>
          <p:cNvPr id="22" name="Textplatzhalter 2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4"/>
          </p:nvPr>
        </p:nvSpPr>
        <p:spPr>
          <a:xfrm>
            <a:off x="7668344" y="6615383"/>
            <a:ext cx="828600" cy="270001"/>
          </a:xfrm>
        </p:spPr>
        <p:txBody>
          <a:bodyPr/>
          <a:lstStyle/>
          <a:p>
            <a:fld id="{CE8F1BDB-3144-4FA2-920B-B288111F867B}" type="datetime1">
              <a:rPr lang="de-DE" smtClean="0"/>
              <a:pPr/>
              <a:t>02.11.2016</a:t>
            </a:fld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774BFEF-BA1A-4E34-8ADC-0E379F10AB38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>
          <a:xfrm>
            <a:off x="2376864" y="6615384"/>
            <a:ext cx="5291480" cy="242616"/>
          </a:xfrm>
        </p:spPr>
        <p:txBody>
          <a:bodyPr/>
          <a:lstStyle/>
          <a:p>
            <a:pPr algn="ctr"/>
            <a:r>
              <a:rPr lang="de-DE" dirty="0"/>
              <a:t>XML Praktikum WS 2016/17</a:t>
            </a:r>
          </a:p>
        </p:txBody>
      </p:sp>
    </p:spTree>
    <p:extLst>
      <p:ext uri="{BB962C8B-B14F-4D97-AF65-F5344CB8AC3E}">
        <p14:creationId xmlns:p14="http://schemas.microsoft.com/office/powerpoint/2010/main" val="356326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nhaltsplatzhalter 2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0" name="Titel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</a:t>
            </a:r>
          </a:p>
        </p:txBody>
      </p:sp>
      <p:sp>
        <p:nvSpPr>
          <p:cNvPr id="22" name="Textplatzhalter 2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4"/>
          </p:nvPr>
        </p:nvSpPr>
        <p:spPr>
          <a:xfrm>
            <a:off x="7668344" y="6615383"/>
            <a:ext cx="828600" cy="270001"/>
          </a:xfrm>
        </p:spPr>
        <p:txBody>
          <a:bodyPr/>
          <a:lstStyle/>
          <a:p>
            <a:fld id="{CE8F1BDB-3144-4FA2-920B-B288111F867B}" type="datetime1">
              <a:rPr lang="de-DE" smtClean="0"/>
              <a:pPr/>
              <a:t>02.11.2016</a:t>
            </a:fld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774BFEF-BA1A-4E34-8ADC-0E379F10AB38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>
          <a:xfrm>
            <a:off x="2376864" y="6615384"/>
            <a:ext cx="5291480" cy="242616"/>
          </a:xfrm>
        </p:spPr>
        <p:txBody>
          <a:bodyPr/>
          <a:lstStyle/>
          <a:p>
            <a:pPr algn="ctr"/>
            <a:r>
              <a:rPr lang="de-DE" dirty="0"/>
              <a:t>XML Praktikum WS 2016/17</a:t>
            </a:r>
          </a:p>
        </p:txBody>
      </p:sp>
    </p:spTree>
    <p:extLst>
      <p:ext uri="{BB962C8B-B14F-4D97-AF65-F5344CB8AC3E}">
        <p14:creationId xmlns:p14="http://schemas.microsoft.com/office/powerpoint/2010/main" val="3911913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nhaltsplatzhalter 2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0" name="Titel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22" name="Textplatzhalter 2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4"/>
          </p:nvPr>
        </p:nvSpPr>
        <p:spPr>
          <a:xfrm>
            <a:off x="7668344" y="6615383"/>
            <a:ext cx="828600" cy="270001"/>
          </a:xfrm>
        </p:spPr>
        <p:txBody>
          <a:bodyPr/>
          <a:lstStyle/>
          <a:p>
            <a:fld id="{CE8F1BDB-3144-4FA2-920B-B288111F867B}" type="datetime1">
              <a:rPr lang="de-DE" smtClean="0"/>
              <a:pPr/>
              <a:t>02.11.2016</a:t>
            </a:fld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774BFEF-BA1A-4E34-8ADC-0E379F10AB38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>
          <a:xfrm>
            <a:off x="2376864" y="6615384"/>
            <a:ext cx="5291480" cy="242616"/>
          </a:xfrm>
        </p:spPr>
        <p:txBody>
          <a:bodyPr/>
          <a:lstStyle/>
          <a:p>
            <a:pPr algn="ctr"/>
            <a:r>
              <a:rPr lang="de-DE" dirty="0"/>
              <a:t>XML Praktikum WS 2016/17</a:t>
            </a:r>
          </a:p>
        </p:txBody>
      </p:sp>
    </p:spTree>
    <p:extLst>
      <p:ext uri="{BB962C8B-B14F-4D97-AF65-F5344CB8AC3E}">
        <p14:creationId xmlns:p14="http://schemas.microsoft.com/office/powerpoint/2010/main" val="1179770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26"/>
          </p:nvPr>
        </p:nvSpPr>
        <p:spPr>
          <a:xfrm>
            <a:off x="7668344" y="6615384"/>
            <a:ext cx="828600" cy="270000"/>
          </a:xfrm>
        </p:spPr>
        <p:txBody>
          <a:bodyPr/>
          <a:lstStyle/>
          <a:p>
            <a:fld id="{AC3DC2D8-28FD-47D7-A82C-E90DB83278F1}" type="datetime1">
              <a:rPr lang="de-DE" smtClean="0"/>
              <a:pPr/>
              <a:t>02.11.2016</a:t>
            </a:fld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8774BFEF-BA1A-4E34-8ADC-0E379F10AB38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28"/>
          </p:nvPr>
        </p:nvSpPr>
        <p:spPr>
          <a:xfrm>
            <a:off x="2376864" y="6615384"/>
            <a:ext cx="5291480" cy="270000"/>
          </a:xfrm>
        </p:spPr>
        <p:txBody>
          <a:bodyPr/>
          <a:lstStyle/>
          <a:p>
            <a:endParaRPr lang="de-D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ster">
  <a:themeElements>
    <a:clrScheme name="UTUM blau">
      <a:dk1>
        <a:srgbClr val="3B3B3B"/>
      </a:dk1>
      <a:lt1>
        <a:srgbClr val="FFFFFF"/>
      </a:lt1>
      <a:dk2>
        <a:srgbClr val="1B1B1B"/>
      </a:dk2>
      <a:lt2>
        <a:srgbClr val="C3C3C3"/>
      </a:lt2>
      <a:accent1>
        <a:srgbClr val="003765"/>
      </a:accent1>
      <a:accent2>
        <a:srgbClr val="004F91"/>
      </a:accent2>
      <a:accent3>
        <a:srgbClr val="4C83B2"/>
      </a:accent3>
      <a:accent4>
        <a:srgbClr val="73A6D0"/>
      </a:accent4>
      <a:accent5>
        <a:srgbClr val="C7DBEC"/>
      </a:accent5>
      <a:accent6>
        <a:srgbClr val="E3EDF5"/>
      </a:accent6>
      <a:hlink>
        <a:srgbClr val="6C6C6C"/>
      </a:hlink>
      <a:folHlink>
        <a:srgbClr val="C3C3C3"/>
      </a:folHlink>
    </a:clrScheme>
    <a:fontScheme name="UTUM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Phoebe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</Template>
  <TotalTime>0</TotalTime>
  <Words>65</Words>
  <Application>Microsoft Office PowerPoint</Application>
  <PresentationFormat>Bildschirmpräsentation (4:3)</PresentationFormat>
  <Paragraphs>30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Arial Narrow</vt:lpstr>
      <vt:lpstr>Calibri</vt:lpstr>
      <vt:lpstr>Wingdings</vt:lpstr>
      <vt:lpstr>Master</vt:lpstr>
      <vt:lpstr>XML Praktikum WS 2016/17</vt:lpstr>
      <vt:lpstr>PowerPoint-Präsentation</vt:lpstr>
      <vt:lpstr>Vorstellung der Spielregeln</vt:lpstr>
      <vt:lpstr>Oberflächendarstellung</vt:lpstr>
      <vt:lpstr>Implementierung</vt:lpstr>
      <vt:lpstr>Ausblick</vt:lpstr>
      <vt:lpstr>PowerPoint-Präsentation</vt:lpstr>
    </vt:vector>
  </TitlesOfParts>
  <Company>UnternehmerTUM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Marina Hobmeier</dc:creator>
  <cp:lastModifiedBy>ga57sow</cp:lastModifiedBy>
  <cp:revision>6</cp:revision>
  <dcterms:created xsi:type="dcterms:W3CDTF">2012-10-17T14:38:22Z</dcterms:created>
  <dcterms:modified xsi:type="dcterms:W3CDTF">2016-11-02T11:08:06Z</dcterms:modified>
</cp:coreProperties>
</file>