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59" r:id="rId5"/>
    <p:sldId id="265" r:id="rId6"/>
    <p:sldId id="266" r:id="rId7"/>
    <p:sldId id="268" r:id="rId8"/>
    <p:sldId id="262" r:id="rId9"/>
    <p:sldId id="263" r:id="rId10"/>
    <p:sldId id="264" r:id="rId11"/>
    <p:sldId id="261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6D"/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588" autoAdjust="0"/>
  </p:normalViewPr>
  <p:slideViewPr>
    <p:cSldViewPr snapToObjects="1" showGuides="1">
      <p:cViewPr varScale="1">
        <p:scale>
          <a:sx n="98" d="100"/>
          <a:sy n="98" d="100"/>
        </p:scale>
        <p:origin x="-1672" y="-112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11/8/16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11/8/16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1" y="1069507"/>
            <a:ext cx="7511713" cy="444772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11/8/16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8588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6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AC3DC2D8-28FD-47D7-A82C-E90DB83278F1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8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Vorstellung der Spielregeln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Oberflächendarstellung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Implementierung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idx="18"/>
          </p:nvPr>
        </p:nvSpPr>
        <p:spPr/>
        <p:txBody>
          <a:bodyPr wrap="none" lIns="0" rIns="0" anchor="ctr">
            <a:noAutofit/>
          </a:bodyPr>
          <a:lstStyle/>
          <a:p>
            <a:r>
              <a:rPr lang="de-DE" dirty="0">
                <a:solidFill>
                  <a:srgbClr val="004F91"/>
                </a:solidFill>
              </a:rPr>
              <a:t>Ausblick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Teamvorstellung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2" name="Rectangle 1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61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Mancala</a:t>
            </a:r>
            <a:r>
              <a:rPr lang="de-DE" dirty="0" smtClean="0"/>
              <a:t> </a:t>
            </a:r>
            <a:r>
              <a:rPr lang="de-DE" dirty="0"/>
              <a:t>ist </a:t>
            </a:r>
            <a:r>
              <a:rPr lang="de-DE" dirty="0" smtClean="0"/>
              <a:t>Oberbegriff für eine Reihe von </a:t>
            </a:r>
            <a:r>
              <a:rPr lang="de-DE" dirty="0" err="1" smtClean="0"/>
              <a:t>Steinchenspiele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Es gibt unterschiedliche </a:t>
            </a:r>
            <a:r>
              <a:rPr lang="de-DE" dirty="0" smtClean="0"/>
              <a:t>Auslegungen mit leichten Unterschieden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Wir entschieden uns für die Version </a:t>
            </a:r>
            <a:r>
              <a:rPr lang="de-DE" dirty="0" err="1" smtClean="0"/>
              <a:t>Kalah</a:t>
            </a:r>
            <a:r>
              <a:rPr lang="de-DE" dirty="0" smtClean="0"/>
              <a:t> (1)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Spielregeln: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Das Spiel besteht aus einem Brett und Spielsteine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2 </a:t>
            </a:r>
            <a:r>
              <a:rPr lang="de-DE" dirty="0" smtClean="0"/>
              <a:t>Spieler</a:t>
            </a:r>
            <a:endParaRPr lang="de-DE" dirty="0" smtClean="0"/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Jeweils auf jeder Seite 6 Mulden („Häuser“) und 1 </a:t>
            </a:r>
            <a:r>
              <a:rPr lang="de-DE" dirty="0" smtClean="0"/>
              <a:t>Gewinnmulde zur Rechten </a:t>
            </a:r>
            <a:r>
              <a:rPr lang="de-DE" dirty="0" smtClean="0"/>
              <a:t>(</a:t>
            </a:r>
            <a:r>
              <a:rPr lang="de-DE" dirty="0" smtClean="0"/>
              <a:t>„</a:t>
            </a:r>
            <a:r>
              <a:rPr lang="de-DE" dirty="0" smtClean="0"/>
              <a:t>Endzone / </a:t>
            </a:r>
            <a:r>
              <a:rPr lang="de-DE" dirty="0" err="1" smtClean="0"/>
              <a:t>Mancala</a:t>
            </a:r>
            <a:r>
              <a:rPr lang="de-DE" dirty="0" smtClean="0"/>
              <a:t>“)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Mancala</a:t>
            </a:r>
            <a:r>
              <a:rPr lang="de-DE" dirty="0" smtClean="0"/>
              <a:t>“ ist der Punktespeicher</a:t>
            </a:r>
            <a:endParaRPr lang="de-DE" dirty="0" smtClean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https:/</a:t>
            </a:r>
            <a:r>
              <a:rPr lang="de-DE" dirty="0" smtClean="0"/>
              <a:t>/</a:t>
            </a:r>
            <a:r>
              <a:rPr lang="de-DE" dirty="0" err="1" smtClean="0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 smtClean="0"/>
              <a:t>Kalah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3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5798692" cy="2002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Es gibt insgesamt 48 Spielsteinchen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Zu Beginn werden in jedem „Haus“ 4 Steine gelegt.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Die Steine werden immer gegen den Uhrzeigersinn bewegt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Es dürfen nur Steine aus der eigenen Seite bewegt werden 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Spielfläche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3298897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449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009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057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17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505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58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182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836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243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291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513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8444" y="35149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444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492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5212" y="38197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852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645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693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2529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53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013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061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621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49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09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057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17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505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10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8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8182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836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243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91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513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844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44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492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521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0852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645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3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2529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453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013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61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21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Der beginnende Spieler (z.B. Spieler 1) sucht sich ein Haus aus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Spieler nimmt alle 4 Steine und bewegt sie nach rechts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Dabei l</a:t>
            </a:r>
            <a:r>
              <a:rPr lang="de-DE" dirty="0" smtClean="0"/>
              <a:t>ässt er immer 1 Stein im darauf folgenden Haus fallen</a:t>
            </a:r>
            <a:endParaRPr lang="de-DE" dirty="0" smtClean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Spielzug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8" y="2996952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319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79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27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87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06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80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28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6882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537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13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61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214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5452" y="32129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14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62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92220" y="35177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553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15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563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230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23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883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31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91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3198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79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27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874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06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0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128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882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6712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720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4704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125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4704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3101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630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4704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712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5109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831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6712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8720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7117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322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8720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010463"/>
            <a:ext cx="5509533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NICKs part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9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Oberflächendarstellung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2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11/8/16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120</TotalTime>
  <Words>276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Master</vt:lpstr>
      <vt:lpstr>XML Praktikum WS 2016/17</vt:lpstr>
      <vt:lpstr>PowerPoint Presentation</vt:lpstr>
      <vt:lpstr>Teamvorstellung</vt:lpstr>
      <vt:lpstr>Vorstellung der Spielregeln</vt:lpstr>
      <vt:lpstr>Spielfläche</vt:lpstr>
      <vt:lpstr>Erster Spielzug</vt:lpstr>
      <vt:lpstr>Spielregeln</vt:lpstr>
      <vt:lpstr>Oberflächendarstellung</vt:lpstr>
      <vt:lpstr>Implementierung</vt:lpstr>
      <vt:lpstr>Ausblick</vt:lpstr>
      <vt:lpstr>PowerPoint Presentation</vt:lpstr>
    </vt:vector>
  </TitlesOfParts>
  <Company>UnternehmerTUM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Togoldor Dashnyam</cp:lastModifiedBy>
  <cp:revision>14</cp:revision>
  <dcterms:created xsi:type="dcterms:W3CDTF">2012-10-17T14:38:22Z</dcterms:created>
  <dcterms:modified xsi:type="dcterms:W3CDTF">2016-11-08T15:34:24Z</dcterms:modified>
</cp:coreProperties>
</file>