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74" r:id="rId3"/>
    <p:sldId id="275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2"/>
    <a:srgbClr val="4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4"/>
            <a:ext cx="3813727" cy="350538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331190" y="6388181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4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4" y="229561"/>
                </a:lnTo>
                <a:lnTo>
                  <a:pt x="3956814" y="1002605"/>
                </a:lnTo>
                <a:close/>
              </a:path>
              <a:path w="3957319" h="3898900">
                <a:moveTo>
                  <a:pt x="3956814" y="1401365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4" y="1002605"/>
                </a:lnTo>
                <a:lnTo>
                  <a:pt x="3956814" y="1401365"/>
                </a:lnTo>
                <a:close/>
              </a:path>
              <a:path w="3957319" h="3898900">
                <a:moveTo>
                  <a:pt x="3956814" y="3898818"/>
                </a:moveTo>
                <a:lnTo>
                  <a:pt x="20026" y="3898818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4" y="1401365"/>
                </a:lnTo>
                <a:lnTo>
                  <a:pt x="3956814" y="389881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797915" y="1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3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6"/>
                </a:lnTo>
                <a:lnTo>
                  <a:pt x="2068747" y="769897"/>
                </a:lnTo>
                <a:lnTo>
                  <a:pt x="2006757" y="796247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09"/>
                </a:lnTo>
                <a:lnTo>
                  <a:pt x="1780693" y="870433"/>
                </a:lnTo>
                <a:lnTo>
                  <a:pt x="1737691" y="884064"/>
                </a:lnTo>
                <a:lnTo>
                  <a:pt x="1693301" y="898559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1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5"/>
                </a:lnTo>
                <a:lnTo>
                  <a:pt x="1204606" y="1125352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69999"/>
                </a:lnTo>
                <a:lnTo>
                  <a:pt x="963575" y="1434563"/>
                </a:lnTo>
                <a:lnTo>
                  <a:pt x="937701" y="1469159"/>
                </a:lnTo>
                <a:lnTo>
                  <a:pt x="911188" y="1503710"/>
                </a:lnTo>
                <a:lnTo>
                  <a:pt x="884042" y="1537955"/>
                </a:lnTo>
                <a:lnTo>
                  <a:pt x="856268" y="1571635"/>
                </a:lnTo>
                <a:lnTo>
                  <a:pt x="827872" y="1604489"/>
                </a:lnTo>
                <a:lnTo>
                  <a:pt x="798857" y="1636258"/>
                </a:lnTo>
                <a:lnTo>
                  <a:pt x="769230" y="1666682"/>
                </a:lnTo>
                <a:lnTo>
                  <a:pt x="738995" y="1695500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3"/>
                </a:lnTo>
                <a:lnTo>
                  <a:pt x="545116" y="1820144"/>
                </a:lnTo>
                <a:lnTo>
                  <a:pt x="475862" y="1837065"/>
                </a:lnTo>
                <a:lnTo>
                  <a:pt x="440390" y="1839739"/>
                </a:lnTo>
                <a:lnTo>
                  <a:pt x="404362" y="1838207"/>
                </a:lnTo>
                <a:lnTo>
                  <a:pt x="330657" y="1821490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4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3"/>
                </a:lnTo>
                <a:lnTo>
                  <a:pt x="21382" y="1407345"/>
                </a:lnTo>
                <a:lnTo>
                  <a:pt x="14027" y="1365255"/>
                </a:lnTo>
                <a:lnTo>
                  <a:pt x="8201" y="1321810"/>
                </a:lnTo>
                <a:lnTo>
                  <a:pt x="3915" y="1277132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2"/>
                </a:lnTo>
                <a:lnTo>
                  <a:pt x="2363" y="1088609"/>
                </a:lnTo>
                <a:lnTo>
                  <a:pt x="5924" y="1039649"/>
                </a:lnTo>
                <a:lnTo>
                  <a:pt x="11086" y="990208"/>
                </a:lnTo>
                <a:lnTo>
                  <a:pt x="17858" y="940409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6"/>
                </a:lnTo>
                <a:lnTo>
                  <a:pt x="76226" y="690438"/>
                </a:lnTo>
                <a:lnTo>
                  <a:pt x="92873" y="641122"/>
                </a:lnTo>
                <a:lnTo>
                  <a:pt x="111201" y="592324"/>
                </a:lnTo>
                <a:lnTo>
                  <a:pt x="131220" y="544169"/>
                </a:lnTo>
                <a:lnTo>
                  <a:pt x="152941" y="496781"/>
                </a:lnTo>
                <a:lnTo>
                  <a:pt x="176374" y="450286"/>
                </a:lnTo>
                <a:lnTo>
                  <a:pt x="201528" y="404808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0"/>
                </a:lnTo>
                <a:lnTo>
                  <a:pt x="353484" y="197054"/>
                </a:lnTo>
                <a:lnTo>
                  <a:pt x="389183" y="160304"/>
                </a:lnTo>
                <a:lnTo>
                  <a:pt x="426675" y="125447"/>
                </a:lnTo>
                <a:lnTo>
                  <a:pt x="472156" y="89454"/>
                </a:lnTo>
                <a:lnTo>
                  <a:pt x="525430" y="54542"/>
                </a:lnTo>
                <a:lnTo>
                  <a:pt x="585775" y="20994"/>
                </a:lnTo>
                <a:lnTo>
                  <a:pt x="628821" y="0"/>
                </a:lnTo>
                <a:lnTo>
                  <a:pt x="2089376" y="0"/>
                </a:lnTo>
                <a:lnTo>
                  <a:pt x="2138139" y="45673"/>
                </a:lnTo>
                <a:lnTo>
                  <a:pt x="2183809" y="102589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3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2"/>
                </a:lnTo>
                <a:lnTo>
                  <a:pt x="2272443" y="489353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79169" y="2660723"/>
            <a:ext cx="8930005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30279" y="5231602"/>
            <a:ext cx="9627869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53968"/>
            <a:ext cx="15581790" cy="759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5974" y="2491452"/>
            <a:ext cx="8036050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179" y="2489"/>
            <a:ext cx="17178655" cy="10283825"/>
            <a:chOff x="1106179" y="2489"/>
            <a:chExt cx="17178655" cy="10283825"/>
          </a:xfrm>
        </p:grpSpPr>
        <p:sp>
          <p:nvSpPr>
            <p:cNvPr id="3" name="object 3"/>
            <p:cNvSpPr/>
            <p:nvPr/>
          </p:nvSpPr>
          <p:spPr>
            <a:xfrm>
              <a:off x="11343702" y="2489"/>
              <a:ext cx="6941184" cy="8366759"/>
            </a:xfrm>
            <a:custGeom>
              <a:avLst/>
              <a:gdLst/>
              <a:ahLst/>
              <a:cxnLst/>
              <a:rect l="l" t="t" r="r" b="b"/>
              <a:pathLst>
                <a:path w="6941184" h="8366759">
                  <a:moveTo>
                    <a:pt x="2868589" y="494"/>
                  </a:moveTo>
                  <a:lnTo>
                    <a:pt x="4019746" y="3587314"/>
                  </a:lnTo>
                  <a:lnTo>
                    <a:pt x="3992295" y="3543339"/>
                  </a:lnTo>
                  <a:lnTo>
                    <a:pt x="3961633" y="3447803"/>
                  </a:lnTo>
                  <a:lnTo>
                    <a:pt x="3934253" y="3404048"/>
                  </a:lnTo>
                  <a:lnTo>
                    <a:pt x="3919002" y="3356530"/>
                  </a:lnTo>
                  <a:lnTo>
                    <a:pt x="3864458" y="3269697"/>
                  </a:lnTo>
                  <a:lnTo>
                    <a:pt x="3849363" y="3222666"/>
                  </a:lnTo>
                  <a:lnTo>
                    <a:pt x="3687888" y="2968888"/>
                  </a:lnTo>
                  <a:lnTo>
                    <a:pt x="3649224" y="2931536"/>
                  </a:lnTo>
                  <a:lnTo>
                    <a:pt x="3622769" y="2890665"/>
                  </a:lnTo>
                  <a:lnTo>
                    <a:pt x="3584347" y="2854067"/>
                  </a:lnTo>
                  <a:lnTo>
                    <a:pt x="3558157" y="2814023"/>
                  </a:lnTo>
                  <a:lnTo>
                    <a:pt x="3520028" y="2778338"/>
                  </a:lnTo>
                  <a:lnTo>
                    <a:pt x="3444287" y="2708578"/>
                  </a:lnTo>
                  <a:lnTo>
                    <a:pt x="3369327" y="2641253"/>
                  </a:lnTo>
                  <a:lnTo>
                    <a:pt x="3332175" y="2608612"/>
                  </a:lnTo>
                  <a:lnTo>
                    <a:pt x="3295261" y="2576709"/>
                  </a:lnTo>
                  <a:lnTo>
                    <a:pt x="3258597" y="2545589"/>
                  </a:lnTo>
                  <a:lnTo>
                    <a:pt x="3210105" y="2519176"/>
                  </a:lnTo>
                  <a:lnTo>
                    <a:pt x="3173986" y="2489750"/>
                  </a:lnTo>
                  <a:lnTo>
                    <a:pt x="3126066" y="2465118"/>
                  </a:lnTo>
                  <a:lnTo>
                    <a:pt x="3090546" y="2437561"/>
                  </a:lnTo>
                  <a:lnTo>
                    <a:pt x="3043253" y="2414883"/>
                  </a:lnTo>
                  <a:lnTo>
                    <a:pt x="2996296" y="2393248"/>
                  </a:lnTo>
                  <a:lnTo>
                    <a:pt x="2949687" y="2372699"/>
                  </a:lnTo>
                  <a:lnTo>
                    <a:pt x="2903440" y="2353280"/>
                  </a:lnTo>
                  <a:lnTo>
                    <a:pt x="2857750" y="2335596"/>
                  </a:lnTo>
                  <a:lnTo>
                    <a:pt x="2812449" y="2319122"/>
                  </a:lnTo>
                  <a:lnTo>
                    <a:pt x="2767518" y="2303803"/>
                  </a:lnTo>
                  <a:lnTo>
                    <a:pt x="2722940" y="2289580"/>
                  </a:lnTo>
                  <a:lnTo>
                    <a:pt x="2666602" y="2280279"/>
                  </a:lnTo>
                  <a:lnTo>
                    <a:pt x="2622673" y="2268081"/>
                  </a:lnTo>
                  <a:lnTo>
                    <a:pt x="2579042" y="2256809"/>
                  </a:lnTo>
                  <a:lnTo>
                    <a:pt x="2523597" y="2250289"/>
                  </a:lnTo>
                  <a:lnTo>
                    <a:pt x="2480505" y="2240701"/>
                  </a:lnTo>
                  <a:lnTo>
                    <a:pt x="2425565" y="2235750"/>
                  </a:lnTo>
                  <a:lnTo>
                    <a:pt x="2382941" y="2227619"/>
                  </a:lnTo>
                  <a:lnTo>
                    <a:pt x="2328431" y="2224012"/>
                  </a:lnTo>
                  <a:lnTo>
                    <a:pt x="2286202" y="2217110"/>
                  </a:lnTo>
                  <a:lnTo>
                    <a:pt x="2232050" y="2214618"/>
                  </a:lnTo>
                  <a:lnTo>
                    <a:pt x="2190142" y="2208719"/>
                  </a:lnTo>
                  <a:lnTo>
                    <a:pt x="2136276" y="2207117"/>
                  </a:lnTo>
                  <a:lnTo>
                    <a:pt x="2082525" y="2205874"/>
                  </a:lnTo>
                  <a:lnTo>
                    <a:pt x="2040963" y="2201052"/>
                  </a:lnTo>
                  <a:lnTo>
                    <a:pt x="1987388" y="2200358"/>
                  </a:lnTo>
                  <a:lnTo>
                    <a:pt x="1933874" y="2199853"/>
                  </a:lnTo>
                  <a:lnTo>
                    <a:pt x="1880402" y="2199480"/>
                  </a:lnTo>
                  <a:lnTo>
                    <a:pt x="1785606" y="2195023"/>
                  </a:lnTo>
                  <a:lnTo>
                    <a:pt x="1732152" y="2194707"/>
                  </a:lnTo>
                  <a:lnTo>
                    <a:pt x="1690760" y="2190415"/>
                  </a:lnTo>
                  <a:lnTo>
                    <a:pt x="1637228" y="2189853"/>
                  </a:lnTo>
                  <a:lnTo>
                    <a:pt x="1583628" y="2189082"/>
                  </a:lnTo>
                  <a:lnTo>
                    <a:pt x="1542036" y="2184166"/>
                  </a:lnTo>
                  <a:lnTo>
                    <a:pt x="1488237" y="2182772"/>
                  </a:lnTo>
                  <a:lnTo>
                    <a:pt x="1434293" y="2180928"/>
                  </a:lnTo>
                  <a:lnTo>
                    <a:pt x="1392280" y="2174702"/>
                  </a:lnTo>
                  <a:lnTo>
                    <a:pt x="1337998" y="2171803"/>
                  </a:lnTo>
                  <a:lnTo>
                    <a:pt x="1295613" y="2164417"/>
                  </a:lnTo>
                  <a:lnTo>
                    <a:pt x="1240925" y="2160253"/>
                  </a:lnTo>
                  <a:lnTo>
                    <a:pt x="1198101" y="2151498"/>
                  </a:lnTo>
                  <a:lnTo>
                    <a:pt x="1142939" y="2145861"/>
                  </a:lnTo>
                  <a:lnTo>
                    <a:pt x="1099609" y="2135527"/>
                  </a:lnTo>
                  <a:lnTo>
                    <a:pt x="1043907" y="2128207"/>
                  </a:lnTo>
                  <a:lnTo>
                    <a:pt x="1000003" y="2116086"/>
                  </a:lnTo>
                  <a:lnTo>
                    <a:pt x="955787" y="2102993"/>
                  </a:lnTo>
                  <a:lnTo>
                    <a:pt x="899149" y="2092756"/>
                  </a:lnTo>
                  <a:lnTo>
                    <a:pt x="854259" y="2077562"/>
                  </a:lnTo>
                  <a:lnTo>
                    <a:pt x="808997" y="2061211"/>
                  </a:lnTo>
                  <a:lnTo>
                    <a:pt x="763353" y="2043669"/>
                  </a:lnTo>
                  <a:lnTo>
                    <a:pt x="717329" y="2024945"/>
                  </a:lnTo>
                  <a:lnTo>
                    <a:pt x="670930" y="2005051"/>
                  </a:lnTo>
                  <a:lnTo>
                    <a:pt x="624159" y="1983997"/>
                  </a:lnTo>
                  <a:lnTo>
                    <a:pt x="589112" y="1957915"/>
                  </a:lnTo>
                  <a:lnTo>
                    <a:pt x="541608" y="1934576"/>
                  </a:lnTo>
                  <a:lnTo>
                    <a:pt x="493742" y="1910111"/>
                  </a:lnTo>
                  <a:lnTo>
                    <a:pt x="457611" y="1880650"/>
                  </a:lnTo>
                  <a:lnTo>
                    <a:pt x="421125" y="1850085"/>
                  </a:lnTo>
                  <a:lnTo>
                    <a:pt x="384289" y="1818428"/>
                  </a:lnTo>
                  <a:lnTo>
                    <a:pt x="347105" y="1785688"/>
                  </a:lnTo>
                  <a:lnTo>
                    <a:pt x="309578" y="1751877"/>
                  </a:lnTo>
                  <a:lnTo>
                    <a:pt x="271710" y="1717007"/>
                  </a:lnTo>
                  <a:lnTo>
                    <a:pt x="218283" y="1633654"/>
                  </a:lnTo>
                  <a:lnTo>
                    <a:pt x="179118" y="1594741"/>
                  </a:lnTo>
                  <a:lnTo>
                    <a:pt x="151850" y="1551338"/>
                  </a:lnTo>
                  <a:lnTo>
                    <a:pt x="136513" y="1503548"/>
                  </a:lnTo>
                  <a:lnTo>
                    <a:pt x="108953" y="1459235"/>
                  </a:lnTo>
                  <a:lnTo>
                    <a:pt x="15259" y="1167302"/>
                  </a:lnTo>
                  <a:lnTo>
                    <a:pt x="0" y="911959"/>
                  </a:lnTo>
                  <a:lnTo>
                    <a:pt x="9594" y="858737"/>
                  </a:lnTo>
                  <a:lnTo>
                    <a:pt x="7313" y="810069"/>
                  </a:lnTo>
                  <a:lnTo>
                    <a:pt x="27634" y="707148"/>
                  </a:lnTo>
                  <a:lnTo>
                    <a:pt x="38168" y="656854"/>
                  </a:lnTo>
                  <a:lnTo>
                    <a:pt x="48970" y="607392"/>
                  </a:lnTo>
                  <a:lnTo>
                    <a:pt x="60051" y="558799"/>
                  </a:lnTo>
                  <a:lnTo>
                    <a:pt x="83516" y="507235"/>
                  </a:lnTo>
                  <a:lnTo>
                    <a:pt x="95193" y="460501"/>
                  </a:lnTo>
                  <a:lnTo>
                    <a:pt x="107187" y="414755"/>
                  </a:lnTo>
                  <a:lnTo>
                    <a:pt x="131604" y="366155"/>
                  </a:lnTo>
                  <a:lnTo>
                    <a:pt x="156759" y="319858"/>
                  </a:lnTo>
                  <a:lnTo>
                    <a:pt x="170152" y="278468"/>
                  </a:lnTo>
                  <a:lnTo>
                    <a:pt x="195961" y="234208"/>
                  </a:lnTo>
                  <a:lnTo>
                    <a:pt x="222090" y="190944"/>
                  </a:lnTo>
                  <a:lnTo>
                    <a:pt x="248532" y="148657"/>
                  </a:lnTo>
                  <a:lnTo>
                    <a:pt x="275284" y="107334"/>
                  </a:lnTo>
                  <a:lnTo>
                    <a:pt x="302340" y="66958"/>
                  </a:lnTo>
                  <a:lnTo>
                    <a:pt x="329694" y="27512"/>
                  </a:lnTo>
                  <a:lnTo>
                    <a:pt x="347797" y="800"/>
                  </a:lnTo>
                  <a:lnTo>
                    <a:pt x="2868589" y="494"/>
                  </a:lnTo>
                  <a:close/>
                </a:path>
                <a:path w="6941184" h="8366759">
                  <a:moveTo>
                    <a:pt x="4497251" y="6612833"/>
                  </a:moveTo>
                  <a:lnTo>
                    <a:pt x="4650094" y="7089067"/>
                  </a:lnTo>
                  <a:lnTo>
                    <a:pt x="4622732" y="7045370"/>
                  </a:lnTo>
                  <a:lnTo>
                    <a:pt x="4500446" y="6664347"/>
                  </a:lnTo>
                  <a:lnTo>
                    <a:pt x="4497251" y="6612833"/>
                  </a:lnTo>
                  <a:close/>
                </a:path>
                <a:path w="6941184" h="8366759">
                  <a:moveTo>
                    <a:pt x="4463502" y="6466118"/>
                  </a:moveTo>
                  <a:lnTo>
                    <a:pt x="4707953" y="7227786"/>
                  </a:lnTo>
                  <a:lnTo>
                    <a:pt x="4680613" y="7184159"/>
                  </a:lnTo>
                  <a:lnTo>
                    <a:pt x="4466686" y="6517597"/>
                  </a:lnTo>
                  <a:lnTo>
                    <a:pt x="4463502" y="6466118"/>
                  </a:lnTo>
                  <a:close/>
                </a:path>
                <a:path w="6941184" h="8366759">
                  <a:moveTo>
                    <a:pt x="6936533" y="0"/>
                  </a:moveTo>
                  <a:lnTo>
                    <a:pt x="6940844" y="8242153"/>
                  </a:lnTo>
                  <a:lnTo>
                    <a:pt x="6892882" y="8258947"/>
                  </a:lnTo>
                  <a:lnTo>
                    <a:pt x="6844617" y="8274797"/>
                  </a:lnTo>
                  <a:lnTo>
                    <a:pt x="6795993" y="8289531"/>
                  </a:lnTo>
                  <a:lnTo>
                    <a:pt x="6747001" y="8303115"/>
                  </a:lnTo>
                  <a:lnTo>
                    <a:pt x="6697629" y="8315518"/>
                  </a:lnTo>
                  <a:lnTo>
                    <a:pt x="6647869" y="8326708"/>
                  </a:lnTo>
                  <a:lnTo>
                    <a:pt x="6597708" y="8336653"/>
                  </a:lnTo>
                  <a:lnTo>
                    <a:pt x="6547138" y="8345322"/>
                  </a:lnTo>
                  <a:lnTo>
                    <a:pt x="6496148" y="8352682"/>
                  </a:lnTo>
                  <a:lnTo>
                    <a:pt x="6444728" y="8358702"/>
                  </a:lnTo>
                  <a:lnTo>
                    <a:pt x="6392868" y="8363350"/>
                  </a:lnTo>
                  <a:lnTo>
                    <a:pt x="6340557" y="8366594"/>
                  </a:lnTo>
                  <a:lnTo>
                    <a:pt x="6299877" y="8364521"/>
                  </a:lnTo>
                  <a:lnTo>
                    <a:pt x="6246634" y="8364861"/>
                  </a:lnTo>
                  <a:lnTo>
                    <a:pt x="6192910" y="8363703"/>
                  </a:lnTo>
                  <a:lnTo>
                    <a:pt x="6138695" y="8361013"/>
                  </a:lnTo>
                  <a:lnTo>
                    <a:pt x="6096070" y="8352879"/>
                  </a:lnTo>
                  <a:lnTo>
                    <a:pt x="6040841" y="8347031"/>
                  </a:lnTo>
                  <a:lnTo>
                    <a:pt x="5997312" y="8336080"/>
                  </a:lnTo>
                  <a:lnTo>
                    <a:pt x="5941225" y="8327558"/>
                  </a:lnTo>
                  <a:lnTo>
                    <a:pt x="5896779" y="8313750"/>
                  </a:lnTo>
                  <a:lnTo>
                    <a:pt x="5839806" y="8302465"/>
                  </a:lnTo>
                  <a:lnTo>
                    <a:pt x="5794504" y="8285990"/>
                  </a:lnTo>
                  <a:lnTo>
                    <a:pt x="5748797" y="8268252"/>
                  </a:lnTo>
                  <a:lnTo>
                    <a:pt x="5702700" y="8249300"/>
                  </a:lnTo>
                  <a:lnTo>
                    <a:pt x="5656229" y="8229181"/>
                  </a:lnTo>
                  <a:lnTo>
                    <a:pt x="5609398" y="8207942"/>
                  </a:lnTo>
                  <a:lnTo>
                    <a:pt x="5562224" y="8185631"/>
                  </a:lnTo>
                  <a:lnTo>
                    <a:pt x="5526813" y="8158415"/>
                  </a:lnTo>
                  <a:lnTo>
                    <a:pt x="5478996" y="8134103"/>
                  </a:lnTo>
                  <a:lnTo>
                    <a:pt x="5442974" y="8104981"/>
                  </a:lnTo>
                  <a:lnTo>
                    <a:pt x="5394576" y="8078858"/>
                  </a:lnTo>
                  <a:lnTo>
                    <a:pt x="5358003" y="8048020"/>
                  </a:lnTo>
                  <a:lnTo>
                    <a:pt x="5321177" y="8016396"/>
                  </a:lnTo>
                  <a:lnTo>
                    <a:pt x="5272022" y="7987914"/>
                  </a:lnTo>
                  <a:lnTo>
                    <a:pt x="5234737" y="7954860"/>
                  </a:lnTo>
                  <a:lnTo>
                    <a:pt x="5159569" y="7886885"/>
                  </a:lnTo>
                  <a:lnTo>
                    <a:pt x="5133801" y="7848154"/>
                  </a:lnTo>
                  <a:lnTo>
                    <a:pt x="5057574" y="7776881"/>
                  </a:lnTo>
                  <a:lnTo>
                    <a:pt x="5031320" y="7736637"/>
                  </a:lnTo>
                  <a:lnTo>
                    <a:pt x="4992832" y="7699831"/>
                  </a:lnTo>
                  <a:lnTo>
                    <a:pt x="4912886" y="7575411"/>
                  </a:lnTo>
                  <a:lnTo>
                    <a:pt x="4873925" y="7537134"/>
                  </a:lnTo>
                  <a:lnTo>
                    <a:pt x="4819917" y="7451972"/>
                  </a:lnTo>
                  <a:lnTo>
                    <a:pt x="4804889" y="7405147"/>
                  </a:lnTo>
                  <a:lnTo>
                    <a:pt x="4723180" y="7275232"/>
                  </a:lnTo>
                  <a:lnTo>
                    <a:pt x="4448232" y="6418538"/>
                  </a:lnTo>
                  <a:lnTo>
                    <a:pt x="4445060" y="6367097"/>
                  </a:lnTo>
                  <a:lnTo>
                    <a:pt x="4429804" y="6319560"/>
                  </a:lnTo>
                  <a:lnTo>
                    <a:pt x="4426649" y="6268169"/>
                  </a:lnTo>
                  <a:lnTo>
                    <a:pt x="4411410" y="6220688"/>
                  </a:lnTo>
                  <a:lnTo>
                    <a:pt x="4405150" y="6118064"/>
                  </a:lnTo>
                  <a:lnTo>
                    <a:pt x="4389945" y="6070689"/>
                  </a:lnTo>
                  <a:lnTo>
                    <a:pt x="4383761" y="5968303"/>
                  </a:lnTo>
                  <a:lnTo>
                    <a:pt x="4368599" y="5921059"/>
                  </a:lnTo>
                  <a:lnTo>
                    <a:pt x="4353509" y="5666245"/>
                  </a:lnTo>
                  <a:lnTo>
                    <a:pt x="4338457" y="5619346"/>
                  </a:lnTo>
                  <a:lnTo>
                    <a:pt x="4312299" y="5163808"/>
                  </a:lnTo>
                  <a:lnTo>
                    <a:pt x="4297276" y="5117000"/>
                  </a:lnTo>
                  <a:lnTo>
                    <a:pt x="4279509" y="4812286"/>
                  </a:lnTo>
                  <a:lnTo>
                    <a:pt x="4264422" y="4765278"/>
                  </a:lnTo>
                  <a:lnTo>
                    <a:pt x="4255378" y="4612418"/>
                  </a:lnTo>
                  <a:lnTo>
                    <a:pt x="4240249" y="4565280"/>
                  </a:lnTo>
                  <a:lnTo>
                    <a:pt x="4234144" y="4463138"/>
                  </a:lnTo>
                  <a:lnTo>
                    <a:pt x="4218981" y="4415895"/>
                  </a:lnTo>
                  <a:lnTo>
                    <a:pt x="4212806" y="4313537"/>
                  </a:lnTo>
                  <a:lnTo>
                    <a:pt x="4197608" y="4266182"/>
                  </a:lnTo>
                  <a:lnTo>
                    <a:pt x="4194491" y="4214908"/>
                  </a:lnTo>
                  <a:lnTo>
                    <a:pt x="4179268" y="4167476"/>
                  </a:lnTo>
                  <a:lnTo>
                    <a:pt x="4176125" y="4116123"/>
                  </a:lnTo>
                  <a:lnTo>
                    <a:pt x="4130339" y="3973462"/>
                  </a:lnTo>
                  <a:lnTo>
                    <a:pt x="4127142" y="3921942"/>
                  </a:lnTo>
                  <a:lnTo>
                    <a:pt x="2868589" y="494"/>
                  </a:lnTo>
                  <a:lnTo>
                    <a:pt x="6936533" y="0"/>
                  </a:lnTo>
                  <a:close/>
                </a:path>
              </a:pathLst>
            </a:custGeom>
            <a:solidFill>
              <a:srgbClr val="CCA3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57735" y="7093746"/>
              <a:ext cx="8013700" cy="3192780"/>
            </a:xfrm>
            <a:custGeom>
              <a:avLst/>
              <a:gdLst/>
              <a:ahLst/>
              <a:cxnLst/>
              <a:rect l="l" t="t" r="r" b="b"/>
              <a:pathLst>
                <a:path w="8013700" h="3192779">
                  <a:moveTo>
                    <a:pt x="7632574" y="1740481"/>
                  </a:moveTo>
                  <a:lnTo>
                    <a:pt x="7355563" y="1279573"/>
                  </a:lnTo>
                  <a:lnTo>
                    <a:pt x="7384595" y="1303223"/>
                  </a:lnTo>
                  <a:lnTo>
                    <a:pt x="7624619" y="1702591"/>
                  </a:lnTo>
                  <a:lnTo>
                    <a:pt x="7632574" y="1740481"/>
                  </a:lnTo>
                  <a:close/>
                </a:path>
                <a:path w="8013700" h="3192779">
                  <a:moveTo>
                    <a:pt x="7678593" y="1841705"/>
                  </a:moveTo>
                  <a:lnTo>
                    <a:pt x="7290453" y="1195891"/>
                  </a:lnTo>
                  <a:lnTo>
                    <a:pt x="7319379" y="1219367"/>
                  </a:lnTo>
                  <a:lnTo>
                    <a:pt x="7670445" y="1803494"/>
                  </a:lnTo>
                  <a:lnTo>
                    <a:pt x="7678593" y="1841705"/>
                  </a:lnTo>
                  <a:close/>
                </a:path>
                <a:path w="8013700" h="3192779">
                  <a:moveTo>
                    <a:pt x="7705980" y="1911926"/>
                  </a:moveTo>
                  <a:lnTo>
                    <a:pt x="7243578" y="1142552"/>
                  </a:lnTo>
                  <a:lnTo>
                    <a:pt x="7272443" y="1165926"/>
                  </a:lnTo>
                  <a:lnTo>
                    <a:pt x="7697694" y="1873487"/>
                  </a:lnTo>
                  <a:lnTo>
                    <a:pt x="7705980" y="1911926"/>
                  </a:lnTo>
                  <a:close/>
                </a:path>
                <a:path w="8013700" h="3192779">
                  <a:moveTo>
                    <a:pt x="7733651" y="1982621"/>
                  </a:moveTo>
                  <a:lnTo>
                    <a:pt x="7196815" y="1089399"/>
                  </a:lnTo>
                  <a:lnTo>
                    <a:pt x="7225626" y="1112683"/>
                  </a:lnTo>
                  <a:lnTo>
                    <a:pt x="7725221" y="1943942"/>
                  </a:lnTo>
                  <a:lnTo>
                    <a:pt x="7733651" y="1982621"/>
                  </a:lnTo>
                  <a:close/>
                </a:path>
                <a:path w="8013700" h="3192779">
                  <a:moveTo>
                    <a:pt x="0" y="3192223"/>
                  </a:moveTo>
                  <a:lnTo>
                    <a:pt x="12638" y="3139290"/>
                  </a:lnTo>
                  <a:lnTo>
                    <a:pt x="17222" y="3048302"/>
                  </a:lnTo>
                  <a:lnTo>
                    <a:pt x="30655" y="2996692"/>
                  </a:lnTo>
                  <a:lnTo>
                    <a:pt x="33378" y="2951914"/>
                  </a:lnTo>
                  <a:lnTo>
                    <a:pt x="47164" y="2900890"/>
                  </a:lnTo>
                  <a:lnTo>
                    <a:pt x="61129" y="2850164"/>
                  </a:lnTo>
                  <a:lnTo>
                    <a:pt x="64391" y="2806285"/>
                  </a:lnTo>
                  <a:lnTo>
                    <a:pt x="107607" y="2656306"/>
                  </a:lnTo>
                  <a:lnTo>
                    <a:pt x="122352" y="2606878"/>
                  </a:lnTo>
                  <a:lnTo>
                    <a:pt x="137476" y="2558081"/>
                  </a:lnTo>
                  <a:lnTo>
                    <a:pt x="152978" y="2509912"/>
                  </a:lnTo>
                  <a:lnTo>
                    <a:pt x="168855" y="2462368"/>
                  </a:lnTo>
                  <a:lnTo>
                    <a:pt x="185106" y="2415446"/>
                  </a:lnTo>
                  <a:lnTo>
                    <a:pt x="201729" y="2369142"/>
                  </a:lnTo>
                  <a:lnTo>
                    <a:pt x="218721" y="2323454"/>
                  </a:lnTo>
                  <a:lnTo>
                    <a:pt x="236081" y="2278377"/>
                  </a:lnTo>
                  <a:lnTo>
                    <a:pt x="253807" y="2233909"/>
                  </a:lnTo>
                  <a:lnTo>
                    <a:pt x="282782" y="2183503"/>
                  </a:lnTo>
                  <a:lnTo>
                    <a:pt x="301233" y="2140242"/>
                  </a:lnTo>
                  <a:lnTo>
                    <a:pt x="320044" y="2097579"/>
                  </a:lnTo>
                  <a:lnTo>
                    <a:pt x="339213" y="2055512"/>
                  </a:lnTo>
                  <a:lnTo>
                    <a:pt x="358738" y="2014037"/>
                  </a:lnTo>
                  <a:lnTo>
                    <a:pt x="389501" y="1966608"/>
                  </a:lnTo>
                  <a:lnTo>
                    <a:pt x="409732" y="1926307"/>
                  </a:lnTo>
                  <a:lnTo>
                    <a:pt x="430312" y="1886588"/>
                  </a:lnTo>
                  <a:lnTo>
                    <a:pt x="462125" y="1840905"/>
                  </a:lnTo>
                  <a:lnTo>
                    <a:pt x="483399" y="1802341"/>
                  </a:lnTo>
                  <a:lnTo>
                    <a:pt x="505017" y="1764348"/>
                  </a:lnTo>
                  <a:lnTo>
                    <a:pt x="537862" y="1720383"/>
                  </a:lnTo>
                  <a:lnTo>
                    <a:pt x="560162" y="1683525"/>
                  </a:lnTo>
                  <a:lnTo>
                    <a:pt x="593685" y="1640688"/>
                  </a:lnTo>
                  <a:lnTo>
                    <a:pt x="616659" y="1604951"/>
                  </a:lnTo>
                  <a:lnTo>
                    <a:pt x="639966" y="1569771"/>
                  </a:lnTo>
                  <a:lnTo>
                    <a:pt x="674492" y="1528601"/>
                  </a:lnTo>
                  <a:lnTo>
                    <a:pt x="698462" y="1494522"/>
                  </a:lnTo>
                  <a:lnTo>
                    <a:pt x="733645" y="1454447"/>
                  </a:lnTo>
                  <a:lnTo>
                    <a:pt x="758269" y="1421457"/>
                  </a:lnTo>
                  <a:lnTo>
                    <a:pt x="794103" y="1382463"/>
                  </a:lnTo>
                  <a:lnTo>
                    <a:pt x="819373" y="1350549"/>
                  </a:lnTo>
                  <a:lnTo>
                    <a:pt x="855849" y="1312624"/>
                  </a:lnTo>
                  <a:lnTo>
                    <a:pt x="881758" y="1281771"/>
                  </a:lnTo>
                  <a:lnTo>
                    <a:pt x="918868" y="1244903"/>
                  </a:lnTo>
                  <a:lnTo>
                    <a:pt x="945408" y="1215099"/>
                  </a:lnTo>
                  <a:lnTo>
                    <a:pt x="983145" y="1179272"/>
                  </a:lnTo>
                  <a:lnTo>
                    <a:pt x="1021192" y="1143962"/>
                  </a:lnTo>
                  <a:lnTo>
                    <a:pt x="1048662" y="1115707"/>
                  </a:lnTo>
                  <a:lnTo>
                    <a:pt x="1087324" y="1081420"/>
                  </a:lnTo>
                  <a:lnTo>
                    <a:pt x="1115404" y="1054181"/>
                  </a:lnTo>
                  <a:lnTo>
                    <a:pt x="1154673" y="1020903"/>
                  </a:lnTo>
                  <a:lnTo>
                    <a:pt x="1194242" y="988125"/>
                  </a:lnTo>
                  <a:lnTo>
                    <a:pt x="1223224" y="962385"/>
                  </a:lnTo>
                  <a:lnTo>
                    <a:pt x="1263387" y="930597"/>
                  </a:lnTo>
                  <a:lnTo>
                    <a:pt x="1292960" y="905840"/>
                  </a:lnTo>
                  <a:lnTo>
                    <a:pt x="1333711" y="875028"/>
                  </a:lnTo>
                  <a:lnTo>
                    <a:pt x="1374752" y="844700"/>
                  </a:lnTo>
                  <a:lnTo>
                    <a:pt x="1405196" y="821393"/>
                  </a:lnTo>
                  <a:lnTo>
                    <a:pt x="1446812" y="792021"/>
                  </a:lnTo>
                  <a:lnTo>
                    <a:pt x="1488713" y="763123"/>
                  </a:lnTo>
                  <a:lnTo>
                    <a:pt x="1520011" y="741237"/>
                  </a:lnTo>
                  <a:lnTo>
                    <a:pt x="1594332" y="692320"/>
                  </a:lnTo>
                  <a:lnTo>
                    <a:pt x="1637351" y="665282"/>
                  </a:lnTo>
                  <a:lnTo>
                    <a:pt x="1680644" y="638701"/>
                  </a:lnTo>
                  <a:lnTo>
                    <a:pt x="1713325" y="619117"/>
                  </a:lnTo>
                  <a:lnTo>
                    <a:pt x="1757162" y="593440"/>
                  </a:lnTo>
                  <a:lnTo>
                    <a:pt x="1801268" y="568211"/>
                  </a:lnTo>
                  <a:lnTo>
                    <a:pt x="1879392" y="525622"/>
                  </a:lnTo>
                  <a:lnTo>
                    <a:pt x="1924292" y="501714"/>
                  </a:lnTo>
                  <a:lnTo>
                    <a:pt x="1958568" y="484782"/>
                  </a:lnTo>
                  <a:lnTo>
                    <a:pt x="2003987" y="461739"/>
                  </a:lnTo>
                  <a:lnTo>
                    <a:pt x="2038778" y="445665"/>
                  </a:lnTo>
                  <a:lnTo>
                    <a:pt x="2084710" y="423473"/>
                  </a:lnTo>
                  <a:lnTo>
                    <a:pt x="2130894" y="401701"/>
                  </a:lnTo>
                  <a:lnTo>
                    <a:pt x="2166443" y="386890"/>
                  </a:lnTo>
                  <a:lnTo>
                    <a:pt x="2213127" y="365950"/>
                  </a:lnTo>
                  <a:lnTo>
                    <a:pt x="2249173" y="351963"/>
                  </a:lnTo>
                  <a:lnTo>
                    <a:pt x="2296349" y="331842"/>
                  </a:lnTo>
                  <a:lnTo>
                    <a:pt x="2343767" y="312125"/>
                  </a:lnTo>
                  <a:lnTo>
                    <a:pt x="2380542" y="299351"/>
                  </a:lnTo>
                  <a:lnTo>
                    <a:pt x="2428441" y="280433"/>
                  </a:lnTo>
                  <a:lnTo>
                    <a:pt x="2465691" y="268451"/>
                  </a:lnTo>
                  <a:lnTo>
                    <a:pt x="2514062" y="250318"/>
                  </a:lnTo>
                  <a:lnTo>
                    <a:pt x="2551781" y="239115"/>
                  </a:lnTo>
                  <a:lnTo>
                    <a:pt x="2600616" y="221755"/>
                  </a:lnTo>
                  <a:lnTo>
                    <a:pt x="2638795" y="211318"/>
                  </a:lnTo>
                  <a:lnTo>
                    <a:pt x="2688086" y="194716"/>
                  </a:lnTo>
                  <a:lnTo>
                    <a:pt x="2737602" y="178490"/>
                  </a:lnTo>
                  <a:lnTo>
                    <a:pt x="2776457" y="169176"/>
                  </a:lnTo>
                  <a:lnTo>
                    <a:pt x="2815532" y="160231"/>
                  </a:lnTo>
                  <a:lnTo>
                    <a:pt x="2865712" y="145108"/>
                  </a:lnTo>
                  <a:lnTo>
                    <a:pt x="2905224" y="136889"/>
                  </a:lnTo>
                  <a:lnTo>
                    <a:pt x="2955837" y="122486"/>
                  </a:lnTo>
                  <a:lnTo>
                    <a:pt x="2995777" y="114980"/>
                  </a:lnTo>
                  <a:lnTo>
                    <a:pt x="3046814" y="101284"/>
                  </a:lnTo>
                  <a:lnTo>
                    <a:pt x="3087175" y="94478"/>
                  </a:lnTo>
                  <a:lnTo>
                    <a:pt x="3127744" y="88017"/>
                  </a:lnTo>
                  <a:lnTo>
                    <a:pt x="3179403" y="75355"/>
                  </a:lnTo>
                  <a:lnTo>
                    <a:pt x="3220380" y="69574"/>
                  </a:lnTo>
                  <a:lnTo>
                    <a:pt x="3261559" y="64128"/>
                  </a:lnTo>
                  <a:lnTo>
                    <a:pt x="3313822" y="52472"/>
                  </a:lnTo>
                  <a:lnTo>
                    <a:pt x="3355398" y="47686"/>
                  </a:lnTo>
                  <a:lnTo>
                    <a:pt x="3397168" y="43226"/>
                  </a:lnTo>
                  <a:lnTo>
                    <a:pt x="3450018" y="32545"/>
                  </a:lnTo>
                  <a:lnTo>
                    <a:pt x="3492174" y="28725"/>
                  </a:lnTo>
                  <a:lnTo>
                    <a:pt x="3534520" y="25221"/>
                  </a:lnTo>
                  <a:lnTo>
                    <a:pt x="3577052" y="22028"/>
                  </a:lnTo>
                  <a:lnTo>
                    <a:pt x="3619771" y="19145"/>
                  </a:lnTo>
                  <a:lnTo>
                    <a:pt x="3673558" y="10024"/>
                  </a:lnTo>
                  <a:lnTo>
                    <a:pt x="3716642" y="7748"/>
                  </a:lnTo>
                  <a:lnTo>
                    <a:pt x="3759906" y="5771"/>
                  </a:lnTo>
                  <a:lnTo>
                    <a:pt x="3803347" y="4089"/>
                  </a:lnTo>
                  <a:lnTo>
                    <a:pt x="3846963" y="2700"/>
                  </a:lnTo>
                  <a:lnTo>
                    <a:pt x="3890754" y="1600"/>
                  </a:lnTo>
                  <a:lnTo>
                    <a:pt x="3934716" y="785"/>
                  </a:lnTo>
                  <a:lnTo>
                    <a:pt x="3978847" y="253"/>
                  </a:lnTo>
                  <a:lnTo>
                    <a:pt x="4023147" y="0"/>
                  </a:lnTo>
                  <a:lnTo>
                    <a:pt x="4067612" y="22"/>
                  </a:lnTo>
                  <a:lnTo>
                    <a:pt x="4112241" y="317"/>
                  </a:lnTo>
                  <a:lnTo>
                    <a:pt x="4157032" y="882"/>
                  </a:lnTo>
                  <a:lnTo>
                    <a:pt x="4201983" y="1712"/>
                  </a:lnTo>
                  <a:lnTo>
                    <a:pt x="4236206" y="9347"/>
                  </a:lnTo>
                  <a:lnTo>
                    <a:pt x="4281471" y="10700"/>
                  </a:lnTo>
                  <a:lnTo>
                    <a:pt x="4326889" y="12308"/>
                  </a:lnTo>
                  <a:lnTo>
                    <a:pt x="4372459" y="14169"/>
                  </a:lnTo>
                  <a:lnTo>
                    <a:pt x="4407294" y="22822"/>
                  </a:lnTo>
                  <a:lnTo>
                    <a:pt x="4453162" y="25179"/>
                  </a:lnTo>
                  <a:lnTo>
                    <a:pt x="4499176" y="27779"/>
                  </a:lnTo>
                  <a:lnTo>
                    <a:pt x="4534449" y="37160"/>
                  </a:lnTo>
                  <a:lnTo>
                    <a:pt x="4724270" y="57151"/>
                  </a:lnTo>
                  <a:lnTo>
                    <a:pt x="4776496" y="70085"/>
                  </a:lnTo>
                  <a:lnTo>
                    <a:pt x="4839528" y="76347"/>
                  </a:lnTo>
                  <a:lnTo>
                    <a:pt x="4891598" y="89023"/>
                  </a:lnTo>
                  <a:lnTo>
                    <a:pt x="4954479" y="95032"/>
                  </a:lnTo>
                  <a:lnTo>
                    <a:pt x="5006400" y="107461"/>
                  </a:lnTo>
                  <a:lnTo>
                    <a:pt x="5069136" y="113229"/>
                  </a:lnTo>
                  <a:lnTo>
                    <a:pt x="5327370" y="173088"/>
                  </a:lnTo>
                  <a:lnTo>
                    <a:pt x="5389711" y="178200"/>
                  </a:lnTo>
                  <a:lnTo>
                    <a:pt x="5430222" y="196297"/>
                  </a:lnTo>
                  <a:lnTo>
                    <a:pt x="5635245" y="241581"/>
                  </a:lnTo>
                  <a:lnTo>
                    <a:pt x="5675483" y="259224"/>
                  </a:lnTo>
                  <a:lnTo>
                    <a:pt x="5777585" y="281184"/>
                  </a:lnTo>
                  <a:lnTo>
                    <a:pt x="5817680" y="298590"/>
                  </a:lnTo>
                  <a:lnTo>
                    <a:pt x="5868617" y="309381"/>
                  </a:lnTo>
                  <a:lnTo>
                    <a:pt x="5908626" y="326643"/>
                  </a:lnTo>
                  <a:lnTo>
                    <a:pt x="5959480" y="337295"/>
                  </a:lnTo>
                  <a:lnTo>
                    <a:pt x="6079158" y="388499"/>
                  </a:lnTo>
                  <a:lnTo>
                    <a:pt x="6129866" y="398909"/>
                  </a:lnTo>
                  <a:lnTo>
                    <a:pt x="6368187" y="499598"/>
                  </a:lnTo>
                  <a:lnTo>
                    <a:pt x="6396936" y="522778"/>
                  </a:lnTo>
                  <a:lnTo>
                    <a:pt x="6515725" y="572503"/>
                  </a:lnTo>
                  <a:lnTo>
                    <a:pt x="6544403" y="595566"/>
                  </a:lnTo>
                  <a:lnTo>
                    <a:pt x="6583954" y="612066"/>
                  </a:lnTo>
                  <a:lnTo>
                    <a:pt x="6612608" y="635088"/>
                  </a:lnTo>
                  <a:lnTo>
                    <a:pt x="6652138" y="651553"/>
                  </a:lnTo>
                  <a:lnTo>
                    <a:pt x="6680774" y="674546"/>
                  </a:lnTo>
                  <a:lnTo>
                    <a:pt x="6720289" y="690986"/>
                  </a:lnTo>
                  <a:lnTo>
                    <a:pt x="6806158" y="759899"/>
                  </a:lnTo>
                  <a:lnTo>
                    <a:pt x="6845666" y="776326"/>
                  </a:lnTo>
                  <a:lnTo>
                    <a:pt x="7074868" y="960458"/>
                  </a:lnTo>
                  <a:lnTo>
                    <a:pt x="7092688" y="990106"/>
                  </a:lnTo>
                  <a:lnTo>
                    <a:pt x="7178915" y="1059615"/>
                  </a:lnTo>
                  <a:lnTo>
                    <a:pt x="7753040" y="2014882"/>
                  </a:lnTo>
                  <a:lnTo>
                    <a:pt x="7761620" y="2053812"/>
                  </a:lnTo>
                  <a:lnTo>
                    <a:pt x="7781163" y="2086329"/>
                  </a:lnTo>
                  <a:lnTo>
                    <a:pt x="7807623" y="2204316"/>
                  </a:lnTo>
                  <a:lnTo>
                    <a:pt x="7827496" y="2237382"/>
                  </a:lnTo>
                  <a:lnTo>
                    <a:pt x="7942591" y="2724732"/>
                  </a:lnTo>
                  <a:lnTo>
                    <a:pt x="7941954" y="2772979"/>
                  </a:lnTo>
                  <a:lnTo>
                    <a:pt x="7973357" y="2899191"/>
                  </a:lnTo>
                  <a:lnTo>
                    <a:pt x="7973165" y="2948180"/>
                  </a:lnTo>
                  <a:lnTo>
                    <a:pt x="7983975" y="2990820"/>
                  </a:lnTo>
                  <a:lnTo>
                    <a:pt x="7984017" y="3040197"/>
                  </a:lnTo>
                  <a:lnTo>
                    <a:pt x="8006231" y="3126466"/>
                  </a:lnTo>
                  <a:lnTo>
                    <a:pt x="8006636" y="3176447"/>
                  </a:lnTo>
                  <a:lnTo>
                    <a:pt x="8013184" y="3187342"/>
                  </a:lnTo>
                  <a:lnTo>
                    <a:pt x="0" y="3192223"/>
                  </a:lnTo>
                  <a:close/>
                </a:path>
              </a:pathLst>
            </a:custGeom>
            <a:solidFill>
              <a:srgbClr val="F7E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6170" y="3485476"/>
              <a:ext cx="4568190" cy="3503929"/>
            </a:xfrm>
            <a:custGeom>
              <a:avLst/>
              <a:gdLst/>
              <a:ahLst/>
              <a:cxnLst/>
              <a:rect l="l" t="t" r="r" b="b"/>
              <a:pathLst>
                <a:path w="4568190" h="3503929">
                  <a:moveTo>
                    <a:pt x="4488993" y="582066"/>
                  </a:moveTo>
                  <a:lnTo>
                    <a:pt x="4484763" y="532384"/>
                  </a:lnTo>
                  <a:lnTo>
                    <a:pt x="4476635" y="483425"/>
                  </a:lnTo>
                  <a:lnTo>
                    <a:pt x="4464621" y="436600"/>
                  </a:lnTo>
                  <a:lnTo>
                    <a:pt x="4448822" y="391871"/>
                  </a:lnTo>
                  <a:lnTo>
                    <a:pt x="4441914" y="376758"/>
                  </a:lnTo>
                  <a:lnTo>
                    <a:pt x="4441914" y="641096"/>
                  </a:lnTo>
                  <a:lnTo>
                    <a:pt x="4441317" y="651192"/>
                  </a:lnTo>
                  <a:lnTo>
                    <a:pt x="4433430" y="702957"/>
                  </a:lnTo>
                  <a:lnTo>
                    <a:pt x="4420959" y="752055"/>
                  </a:lnTo>
                  <a:lnTo>
                    <a:pt x="4404042" y="798563"/>
                  </a:lnTo>
                  <a:lnTo>
                    <a:pt x="4382795" y="842556"/>
                  </a:lnTo>
                  <a:lnTo>
                    <a:pt x="4357382" y="884085"/>
                  </a:lnTo>
                  <a:lnTo>
                    <a:pt x="4327931" y="923213"/>
                  </a:lnTo>
                  <a:lnTo>
                    <a:pt x="4294568" y="960043"/>
                  </a:lnTo>
                  <a:lnTo>
                    <a:pt x="4257446" y="994613"/>
                  </a:lnTo>
                  <a:lnTo>
                    <a:pt x="4216692" y="1026998"/>
                  </a:lnTo>
                  <a:lnTo>
                    <a:pt x="4176001" y="1054646"/>
                  </a:lnTo>
                  <a:lnTo>
                    <a:pt x="4134053" y="1078699"/>
                  </a:lnTo>
                  <a:lnTo>
                    <a:pt x="4090911" y="1099248"/>
                  </a:lnTo>
                  <a:lnTo>
                    <a:pt x="4046626" y="1116380"/>
                  </a:lnTo>
                  <a:lnTo>
                    <a:pt x="4001262" y="1130211"/>
                  </a:lnTo>
                  <a:lnTo>
                    <a:pt x="3954856" y="1140790"/>
                  </a:lnTo>
                  <a:lnTo>
                    <a:pt x="3907472" y="1148245"/>
                  </a:lnTo>
                  <a:lnTo>
                    <a:pt x="3859161" y="1152652"/>
                  </a:lnTo>
                  <a:lnTo>
                    <a:pt x="3809974" y="1154099"/>
                  </a:lnTo>
                  <a:lnTo>
                    <a:pt x="680021" y="1154099"/>
                  </a:lnTo>
                  <a:lnTo>
                    <a:pt x="626351" y="1152372"/>
                  </a:lnTo>
                  <a:lnTo>
                    <a:pt x="573836" y="1147140"/>
                  </a:lnTo>
                  <a:lnTo>
                    <a:pt x="522541" y="1138275"/>
                  </a:lnTo>
                  <a:lnTo>
                    <a:pt x="472516" y="1125677"/>
                  </a:lnTo>
                  <a:lnTo>
                    <a:pt x="423837" y="1109243"/>
                  </a:lnTo>
                  <a:lnTo>
                    <a:pt x="376555" y="1088872"/>
                  </a:lnTo>
                  <a:lnTo>
                    <a:pt x="330733" y="1064450"/>
                  </a:lnTo>
                  <a:lnTo>
                    <a:pt x="286435" y="1035875"/>
                  </a:lnTo>
                  <a:lnTo>
                    <a:pt x="243713" y="1003046"/>
                  </a:lnTo>
                  <a:lnTo>
                    <a:pt x="204165" y="967257"/>
                  </a:lnTo>
                  <a:lnTo>
                    <a:pt x="168757" y="929525"/>
                  </a:lnTo>
                  <a:lnTo>
                    <a:pt x="137617" y="889838"/>
                  </a:lnTo>
                  <a:lnTo>
                    <a:pt x="110845" y="848182"/>
                  </a:lnTo>
                  <a:lnTo>
                    <a:pt x="88531" y="804557"/>
                  </a:lnTo>
                  <a:lnTo>
                    <a:pt x="70802" y="758939"/>
                  </a:lnTo>
                  <a:lnTo>
                    <a:pt x="57759" y="711314"/>
                  </a:lnTo>
                  <a:lnTo>
                    <a:pt x="49491" y="661670"/>
                  </a:lnTo>
                  <a:lnTo>
                    <a:pt x="57759" y="711288"/>
                  </a:lnTo>
                  <a:lnTo>
                    <a:pt x="70802" y="758875"/>
                  </a:lnTo>
                  <a:lnTo>
                    <a:pt x="88531" y="804443"/>
                  </a:lnTo>
                  <a:lnTo>
                    <a:pt x="110845" y="847991"/>
                  </a:lnTo>
                  <a:lnTo>
                    <a:pt x="137617" y="889520"/>
                  </a:lnTo>
                  <a:lnTo>
                    <a:pt x="168757" y="929055"/>
                  </a:lnTo>
                  <a:lnTo>
                    <a:pt x="204165" y="966584"/>
                  </a:lnTo>
                  <a:lnTo>
                    <a:pt x="243713" y="1002118"/>
                  </a:lnTo>
                  <a:lnTo>
                    <a:pt x="286435" y="1034961"/>
                  </a:lnTo>
                  <a:lnTo>
                    <a:pt x="330733" y="1063536"/>
                  </a:lnTo>
                  <a:lnTo>
                    <a:pt x="376555" y="1087958"/>
                  </a:lnTo>
                  <a:lnTo>
                    <a:pt x="423837" y="1108329"/>
                  </a:lnTo>
                  <a:lnTo>
                    <a:pt x="472516" y="1124762"/>
                  </a:lnTo>
                  <a:lnTo>
                    <a:pt x="522541" y="1137348"/>
                  </a:lnTo>
                  <a:lnTo>
                    <a:pt x="573836" y="1146213"/>
                  </a:lnTo>
                  <a:lnTo>
                    <a:pt x="626351" y="1151458"/>
                  </a:lnTo>
                  <a:lnTo>
                    <a:pt x="680021" y="1153185"/>
                  </a:lnTo>
                  <a:lnTo>
                    <a:pt x="3809974" y="1153185"/>
                  </a:lnTo>
                  <a:lnTo>
                    <a:pt x="3859161" y="1151737"/>
                  </a:lnTo>
                  <a:lnTo>
                    <a:pt x="3907472" y="1147330"/>
                  </a:lnTo>
                  <a:lnTo>
                    <a:pt x="3954856" y="1139875"/>
                  </a:lnTo>
                  <a:lnTo>
                    <a:pt x="4001262" y="1129284"/>
                  </a:lnTo>
                  <a:lnTo>
                    <a:pt x="4046626" y="1115466"/>
                  </a:lnTo>
                  <a:lnTo>
                    <a:pt x="4090911" y="1098321"/>
                  </a:lnTo>
                  <a:lnTo>
                    <a:pt x="4134053" y="1077772"/>
                  </a:lnTo>
                  <a:lnTo>
                    <a:pt x="4176001" y="1053719"/>
                  </a:lnTo>
                  <a:lnTo>
                    <a:pt x="4216692" y="1026071"/>
                  </a:lnTo>
                  <a:lnTo>
                    <a:pt x="4257205" y="993660"/>
                  </a:lnTo>
                  <a:lnTo>
                    <a:pt x="4294200" y="959015"/>
                  </a:lnTo>
                  <a:lnTo>
                    <a:pt x="4327525" y="922096"/>
                  </a:lnTo>
                  <a:lnTo>
                    <a:pt x="4357001" y="882853"/>
                  </a:lnTo>
                  <a:lnTo>
                    <a:pt x="4382490" y="841248"/>
                  </a:lnTo>
                  <a:lnTo>
                    <a:pt x="4403826" y="797242"/>
                  </a:lnTo>
                  <a:lnTo>
                    <a:pt x="4420857" y="750773"/>
                  </a:lnTo>
                  <a:lnTo>
                    <a:pt x="4433405" y="701802"/>
                  </a:lnTo>
                  <a:lnTo>
                    <a:pt x="4441317" y="650278"/>
                  </a:lnTo>
                  <a:lnTo>
                    <a:pt x="4441914" y="641096"/>
                  </a:lnTo>
                  <a:lnTo>
                    <a:pt x="4441914" y="376758"/>
                  </a:lnTo>
                  <a:lnTo>
                    <a:pt x="4406214" y="308495"/>
                  </a:lnTo>
                  <a:lnTo>
                    <a:pt x="4379595" y="269773"/>
                  </a:lnTo>
                  <a:lnTo>
                    <a:pt x="4349547" y="232956"/>
                  </a:lnTo>
                  <a:lnTo>
                    <a:pt x="4316171" y="198005"/>
                  </a:lnTo>
                  <a:lnTo>
                    <a:pt x="4279557" y="164871"/>
                  </a:lnTo>
                  <a:lnTo>
                    <a:pt x="4238409" y="132727"/>
                  </a:lnTo>
                  <a:lnTo>
                    <a:pt x="4195953" y="104228"/>
                  </a:lnTo>
                  <a:lnTo>
                    <a:pt x="4152227" y="79298"/>
                  </a:lnTo>
                  <a:lnTo>
                    <a:pt x="4107256" y="57899"/>
                  </a:lnTo>
                  <a:lnTo>
                    <a:pt x="4071442" y="43992"/>
                  </a:lnTo>
                  <a:lnTo>
                    <a:pt x="4061053" y="39954"/>
                  </a:lnTo>
                  <a:lnTo>
                    <a:pt x="4013670" y="25412"/>
                  </a:lnTo>
                  <a:lnTo>
                    <a:pt x="3965117" y="14198"/>
                  </a:lnTo>
                  <a:lnTo>
                    <a:pt x="3915422" y="6273"/>
                  </a:lnTo>
                  <a:lnTo>
                    <a:pt x="3864622" y="1562"/>
                  </a:lnTo>
                  <a:lnTo>
                    <a:pt x="3812743" y="0"/>
                  </a:lnTo>
                  <a:lnTo>
                    <a:pt x="3130143" y="0"/>
                  </a:lnTo>
                  <a:lnTo>
                    <a:pt x="3130143" y="44221"/>
                  </a:lnTo>
                  <a:lnTo>
                    <a:pt x="2246846" y="44221"/>
                  </a:lnTo>
                  <a:lnTo>
                    <a:pt x="656450" y="45199"/>
                  </a:lnTo>
                  <a:lnTo>
                    <a:pt x="614857" y="46685"/>
                  </a:lnTo>
                  <a:lnTo>
                    <a:pt x="546303" y="55791"/>
                  </a:lnTo>
                  <a:lnTo>
                    <a:pt x="499833" y="65684"/>
                  </a:lnTo>
                  <a:lnTo>
                    <a:pt x="457885" y="77660"/>
                  </a:lnTo>
                  <a:lnTo>
                    <a:pt x="488022" y="68224"/>
                  </a:lnTo>
                  <a:lnTo>
                    <a:pt x="539800" y="56248"/>
                  </a:lnTo>
                  <a:lnTo>
                    <a:pt x="593128" y="47904"/>
                  </a:lnTo>
                  <a:lnTo>
                    <a:pt x="634733" y="45021"/>
                  </a:lnTo>
                  <a:lnTo>
                    <a:pt x="676325" y="44221"/>
                  </a:lnTo>
                  <a:lnTo>
                    <a:pt x="2957423" y="43992"/>
                  </a:lnTo>
                  <a:lnTo>
                    <a:pt x="3130143" y="44221"/>
                  </a:lnTo>
                  <a:lnTo>
                    <a:pt x="3130143" y="0"/>
                  </a:lnTo>
                  <a:lnTo>
                    <a:pt x="692035" y="0"/>
                  </a:lnTo>
                  <a:lnTo>
                    <a:pt x="670547" y="50"/>
                  </a:lnTo>
                  <a:lnTo>
                    <a:pt x="627557" y="1168"/>
                  </a:lnTo>
                  <a:lnTo>
                    <a:pt x="557568" y="8826"/>
                  </a:lnTo>
                  <a:lnTo>
                    <a:pt x="510273" y="17640"/>
                  </a:lnTo>
                  <a:lnTo>
                    <a:pt x="464185" y="29273"/>
                  </a:lnTo>
                  <a:lnTo>
                    <a:pt x="452958" y="32905"/>
                  </a:lnTo>
                  <a:lnTo>
                    <a:pt x="452958" y="79197"/>
                  </a:lnTo>
                  <a:lnTo>
                    <a:pt x="417576" y="92075"/>
                  </a:lnTo>
                  <a:lnTo>
                    <a:pt x="437870" y="83908"/>
                  </a:lnTo>
                  <a:lnTo>
                    <a:pt x="452958" y="79197"/>
                  </a:lnTo>
                  <a:lnTo>
                    <a:pt x="452958" y="32905"/>
                  </a:lnTo>
                  <a:lnTo>
                    <a:pt x="419341" y="43751"/>
                  </a:lnTo>
                  <a:lnTo>
                    <a:pt x="405498" y="49288"/>
                  </a:lnTo>
                  <a:lnTo>
                    <a:pt x="405498" y="96926"/>
                  </a:lnTo>
                  <a:lnTo>
                    <a:pt x="374688" y="110769"/>
                  </a:lnTo>
                  <a:lnTo>
                    <a:pt x="389420" y="103390"/>
                  </a:lnTo>
                  <a:lnTo>
                    <a:pt x="405498" y="96926"/>
                  </a:lnTo>
                  <a:lnTo>
                    <a:pt x="405498" y="49288"/>
                  </a:lnTo>
                  <a:lnTo>
                    <a:pt x="375780" y="61137"/>
                  </a:lnTo>
                  <a:lnTo>
                    <a:pt x="360921" y="68300"/>
                  </a:lnTo>
                  <a:lnTo>
                    <a:pt x="360921" y="117665"/>
                  </a:lnTo>
                  <a:lnTo>
                    <a:pt x="331381" y="133705"/>
                  </a:lnTo>
                  <a:lnTo>
                    <a:pt x="342747" y="126771"/>
                  </a:lnTo>
                  <a:lnTo>
                    <a:pt x="360921" y="117665"/>
                  </a:lnTo>
                  <a:lnTo>
                    <a:pt x="360921" y="68300"/>
                  </a:lnTo>
                  <a:lnTo>
                    <a:pt x="333527" y="81483"/>
                  </a:lnTo>
                  <a:lnTo>
                    <a:pt x="320560" y="88887"/>
                  </a:lnTo>
                  <a:lnTo>
                    <a:pt x="320560" y="140309"/>
                  </a:lnTo>
                  <a:lnTo>
                    <a:pt x="288594" y="160947"/>
                  </a:lnTo>
                  <a:lnTo>
                    <a:pt x="297916" y="154114"/>
                  </a:lnTo>
                  <a:lnTo>
                    <a:pt x="320560" y="140309"/>
                  </a:lnTo>
                  <a:lnTo>
                    <a:pt x="320560" y="88887"/>
                  </a:lnTo>
                  <a:lnTo>
                    <a:pt x="292595" y="104838"/>
                  </a:lnTo>
                  <a:lnTo>
                    <a:pt x="287032" y="108559"/>
                  </a:lnTo>
                  <a:lnTo>
                    <a:pt x="287032" y="162077"/>
                  </a:lnTo>
                  <a:lnTo>
                    <a:pt x="250380" y="189903"/>
                  </a:lnTo>
                  <a:lnTo>
                    <a:pt x="214134" y="221983"/>
                  </a:lnTo>
                  <a:lnTo>
                    <a:pt x="179806" y="257086"/>
                  </a:lnTo>
                  <a:lnTo>
                    <a:pt x="149009" y="294043"/>
                  </a:lnTo>
                  <a:lnTo>
                    <a:pt x="121920" y="332867"/>
                  </a:lnTo>
                  <a:lnTo>
                    <a:pt x="98704" y="373608"/>
                  </a:lnTo>
                  <a:lnTo>
                    <a:pt x="79514" y="416293"/>
                  </a:lnTo>
                  <a:lnTo>
                    <a:pt x="64516" y="460959"/>
                  </a:lnTo>
                  <a:lnTo>
                    <a:pt x="53873" y="507619"/>
                  </a:lnTo>
                  <a:lnTo>
                    <a:pt x="47752" y="556323"/>
                  </a:lnTo>
                  <a:lnTo>
                    <a:pt x="53873" y="507314"/>
                  </a:lnTo>
                  <a:lnTo>
                    <a:pt x="64516" y="460425"/>
                  </a:lnTo>
                  <a:lnTo>
                    <a:pt x="79514" y="415594"/>
                  </a:lnTo>
                  <a:lnTo>
                    <a:pt x="98704" y="372808"/>
                  </a:lnTo>
                  <a:lnTo>
                    <a:pt x="121920" y="332003"/>
                  </a:lnTo>
                  <a:lnTo>
                    <a:pt x="149009" y="293128"/>
                  </a:lnTo>
                  <a:lnTo>
                    <a:pt x="179806" y="256171"/>
                  </a:lnTo>
                  <a:lnTo>
                    <a:pt x="214134" y="221056"/>
                  </a:lnTo>
                  <a:lnTo>
                    <a:pt x="255028" y="185508"/>
                  </a:lnTo>
                  <a:lnTo>
                    <a:pt x="287032" y="162077"/>
                  </a:lnTo>
                  <a:lnTo>
                    <a:pt x="287032" y="108559"/>
                  </a:lnTo>
                  <a:lnTo>
                    <a:pt x="253034" y="131241"/>
                  </a:lnTo>
                  <a:lnTo>
                    <a:pt x="214845" y="160756"/>
                  </a:lnTo>
                  <a:lnTo>
                    <a:pt x="178079" y="193433"/>
                  </a:lnTo>
                  <a:lnTo>
                    <a:pt x="143979" y="228739"/>
                  </a:lnTo>
                  <a:lnTo>
                    <a:pt x="113474" y="265874"/>
                  </a:lnTo>
                  <a:lnTo>
                    <a:pt x="86575" y="304634"/>
                  </a:lnTo>
                  <a:lnTo>
                    <a:pt x="63309" y="344830"/>
                  </a:lnTo>
                  <a:lnTo>
                    <a:pt x="43649" y="386245"/>
                  </a:lnTo>
                  <a:lnTo>
                    <a:pt x="27635" y="428675"/>
                  </a:lnTo>
                  <a:lnTo>
                    <a:pt x="15252" y="471906"/>
                  </a:lnTo>
                  <a:lnTo>
                    <a:pt x="6515" y="515759"/>
                  </a:lnTo>
                  <a:lnTo>
                    <a:pt x="1422" y="560019"/>
                  </a:lnTo>
                  <a:lnTo>
                    <a:pt x="0" y="604469"/>
                  </a:lnTo>
                  <a:lnTo>
                    <a:pt x="2247" y="648931"/>
                  </a:lnTo>
                  <a:lnTo>
                    <a:pt x="8166" y="693178"/>
                  </a:lnTo>
                  <a:lnTo>
                    <a:pt x="17767" y="737019"/>
                  </a:lnTo>
                  <a:lnTo>
                    <a:pt x="31064" y="780237"/>
                  </a:lnTo>
                  <a:lnTo>
                    <a:pt x="48056" y="822642"/>
                  </a:lnTo>
                  <a:lnTo>
                    <a:pt x="68745" y="864031"/>
                  </a:lnTo>
                  <a:lnTo>
                    <a:pt x="93154" y="904189"/>
                  </a:lnTo>
                  <a:lnTo>
                    <a:pt x="121272" y="942924"/>
                  </a:lnTo>
                  <a:lnTo>
                    <a:pt x="153123" y="980020"/>
                  </a:lnTo>
                  <a:lnTo>
                    <a:pt x="188785" y="1015873"/>
                  </a:lnTo>
                  <a:lnTo>
                    <a:pt x="225945" y="1048385"/>
                  </a:lnTo>
                  <a:lnTo>
                    <a:pt x="264591" y="1077607"/>
                  </a:lnTo>
                  <a:lnTo>
                    <a:pt x="304660" y="1103579"/>
                  </a:lnTo>
                  <a:lnTo>
                    <a:pt x="346125" y="1126337"/>
                  </a:lnTo>
                  <a:lnTo>
                    <a:pt x="388962" y="1145921"/>
                  </a:lnTo>
                  <a:lnTo>
                    <a:pt x="433120" y="1162392"/>
                  </a:lnTo>
                  <a:lnTo>
                    <a:pt x="478574" y="1175766"/>
                  </a:lnTo>
                  <a:lnTo>
                    <a:pt x="525284" y="1186091"/>
                  </a:lnTo>
                  <a:lnTo>
                    <a:pt x="573227" y="1193419"/>
                  </a:lnTo>
                  <a:lnTo>
                    <a:pt x="622350" y="1197787"/>
                  </a:lnTo>
                  <a:lnTo>
                    <a:pt x="672630" y="1199235"/>
                  </a:lnTo>
                  <a:lnTo>
                    <a:pt x="1281290" y="1199629"/>
                  </a:lnTo>
                  <a:lnTo>
                    <a:pt x="2244991" y="1199235"/>
                  </a:lnTo>
                  <a:lnTo>
                    <a:pt x="3797947" y="1200150"/>
                  </a:lnTo>
                  <a:lnTo>
                    <a:pt x="3827615" y="1199921"/>
                  </a:lnTo>
                  <a:lnTo>
                    <a:pt x="3849738" y="1199235"/>
                  </a:lnTo>
                  <a:lnTo>
                    <a:pt x="3857117" y="1199007"/>
                  </a:lnTo>
                  <a:lnTo>
                    <a:pt x="3916273" y="1193711"/>
                  </a:lnTo>
                  <a:lnTo>
                    <a:pt x="3966299" y="1185379"/>
                  </a:lnTo>
                  <a:lnTo>
                    <a:pt x="4014825" y="1174165"/>
                  </a:lnTo>
                  <a:lnTo>
                    <a:pt x="4061828" y="1160005"/>
                  </a:lnTo>
                  <a:lnTo>
                    <a:pt x="4077436" y="1154099"/>
                  </a:lnTo>
                  <a:lnTo>
                    <a:pt x="4107256" y="1142822"/>
                  </a:lnTo>
                  <a:lnTo>
                    <a:pt x="4151071" y="1122553"/>
                  </a:lnTo>
                  <a:lnTo>
                    <a:pt x="4193209" y="1099134"/>
                  </a:lnTo>
                  <a:lnTo>
                    <a:pt x="4233646" y="1072502"/>
                  </a:lnTo>
                  <a:lnTo>
                    <a:pt x="4272331" y="1042593"/>
                  </a:lnTo>
                  <a:lnTo>
                    <a:pt x="4309211" y="1009332"/>
                  </a:lnTo>
                  <a:lnTo>
                    <a:pt x="4344263" y="972654"/>
                  </a:lnTo>
                  <a:lnTo>
                    <a:pt x="4375721" y="934415"/>
                  </a:lnTo>
                  <a:lnTo>
                    <a:pt x="4403509" y="894854"/>
                  </a:lnTo>
                  <a:lnTo>
                    <a:pt x="4427550" y="853998"/>
                  </a:lnTo>
                  <a:lnTo>
                    <a:pt x="4447756" y="811834"/>
                  </a:lnTo>
                  <a:lnTo>
                    <a:pt x="4464088" y="768400"/>
                  </a:lnTo>
                  <a:lnTo>
                    <a:pt x="4476445" y="723696"/>
                  </a:lnTo>
                  <a:lnTo>
                    <a:pt x="4484763" y="677735"/>
                  </a:lnTo>
                  <a:lnTo>
                    <a:pt x="4488967" y="630516"/>
                  </a:lnTo>
                  <a:lnTo>
                    <a:pt x="4488993" y="582066"/>
                  </a:lnTo>
                  <a:close/>
                </a:path>
                <a:path w="4568190" h="3503929">
                  <a:moveTo>
                    <a:pt x="4567783" y="2885605"/>
                  </a:moveTo>
                  <a:lnTo>
                    <a:pt x="4563554" y="2835922"/>
                  </a:lnTo>
                  <a:lnTo>
                    <a:pt x="4555426" y="2786964"/>
                  </a:lnTo>
                  <a:lnTo>
                    <a:pt x="4543412" y="2740139"/>
                  </a:lnTo>
                  <a:lnTo>
                    <a:pt x="4527613" y="2695410"/>
                  </a:lnTo>
                  <a:lnTo>
                    <a:pt x="4520603" y="2680081"/>
                  </a:lnTo>
                  <a:lnTo>
                    <a:pt x="4520603" y="2946349"/>
                  </a:lnTo>
                  <a:lnTo>
                    <a:pt x="4520108" y="2954744"/>
                  </a:lnTo>
                  <a:lnTo>
                    <a:pt x="4512234" y="3006509"/>
                  </a:lnTo>
                  <a:lnTo>
                    <a:pt x="4499749" y="3055607"/>
                  </a:lnTo>
                  <a:lnTo>
                    <a:pt x="4482833" y="3102114"/>
                  </a:lnTo>
                  <a:lnTo>
                    <a:pt x="4461599" y="3146094"/>
                  </a:lnTo>
                  <a:lnTo>
                    <a:pt x="4436173" y="3187623"/>
                  </a:lnTo>
                  <a:lnTo>
                    <a:pt x="4406722" y="3226765"/>
                  </a:lnTo>
                  <a:lnTo>
                    <a:pt x="4373372" y="3263582"/>
                  </a:lnTo>
                  <a:lnTo>
                    <a:pt x="4336237" y="3298152"/>
                  </a:lnTo>
                  <a:lnTo>
                    <a:pt x="4295495" y="3330537"/>
                  </a:lnTo>
                  <a:lnTo>
                    <a:pt x="4254792" y="3358184"/>
                  </a:lnTo>
                  <a:lnTo>
                    <a:pt x="4212844" y="3382238"/>
                  </a:lnTo>
                  <a:lnTo>
                    <a:pt x="4169702" y="3402787"/>
                  </a:lnTo>
                  <a:lnTo>
                    <a:pt x="4125430" y="3419932"/>
                  </a:lnTo>
                  <a:lnTo>
                    <a:pt x="4080052" y="3433749"/>
                  </a:lnTo>
                  <a:lnTo>
                    <a:pt x="4033647" y="3444341"/>
                  </a:lnTo>
                  <a:lnTo>
                    <a:pt x="3986263" y="3451796"/>
                  </a:lnTo>
                  <a:lnTo>
                    <a:pt x="3937952" y="3456203"/>
                  </a:lnTo>
                  <a:lnTo>
                    <a:pt x="3888765" y="3457651"/>
                  </a:lnTo>
                  <a:lnTo>
                    <a:pt x="758812" y="3457651"/>
                  </a:lnTo>
                  <a:lnTo>
                    <a:pt x="705142" y="3455924"/>
                  </a:lnTo>
                  <a:lnTo>
                    <a:pt x="652627" y="3450679"/>
                  </a:lnTo>
                  <a:lnTo>
                    <a:pt x="601332" y="3441814"/>
                  </a:lnTo>
                  <a:lnTo>
                    <a:pt x="551307" y="3429228"/>
                  </a:lnTo>
                  <a:lnTo>
                    <a:pt x="502627" y="3412794"/>
                  </a:lnTo>
                  <a:lnTo>
                    <a:pt x="455345" y="3392424"/>
                  </a:lnTo>
                  <a:lnTo>
                    <a:pt x="409524" y="3368002"/>
                  </a:lnTo>
                  <a:lnTo>
                    <a:pt x="365226" y="3339427"/>
                  </a:lnTo>
                  <a:lnTo>
                    <a:pt x="322503" y="3306584"/>
                  </a:lnTo>
                  <a:lnTo>
                    <a:pt x="282956" y="3270808"/>
                  </a:lnTo>
                  <a:lnTo>
                    <a:pt x="247548" y="3233077"/>
                  </a:lnTo>
                  <a:lnTo>
                    <a:pt x="216408" y="3193389"/>
                  </a:lnTo>
                  <a:lnTo>
                    <a:pt x="189636" y="3151733"/>
                  </a:lnTo>
                  <a:lnTo>
                    <a:pt x="167322" y="3108096"/>
                  </a:lnTo>
                  <a:lnTo>
                    <a:pt x="149593" y="3062478"/>
                  </a:lnTo>
                  <a:lnTo>
                    <a:pt x="136550" y="3014853"/>
                  </a:lnTo>
                  <a:lnTo>
                    <a:pt x="128282" y="2965221"/>
                  </a:lnTo>
                  <a:lnTo>
                    <a:pt x="124917" y="2913570"/>
                  </a:lnTo>
                  <a:lnTo>
                    <a:pt x="128282" y="2965208"/>
                  </a:lnTo>
                  <a:lnTo>
                    <a:pt x="136550" y="3014827"/>
                  </a:lnTo>
                  <a:lnTo>
                    <a:pt x="149593" y="3062414"/>
                  </a:lnTo>
                  <a:lnTo>
                    <a:pt x="167322" y="3107982"/>
                  </a:lnTo>
                  <a:lnTo>
                    <a:pt x="189636" y="3151530"/>
                  </a:lnTo>
                  <a:lnTo>
                    <a:pt x="216408" y="3193072"/>
                  </a:lnTo>
                  <a:lnTo>
                    <a:pt x="247548" y="3232607"/>
                  </a:lnTo>
                  <a:lnTo>
                    <a:pt x="282956" y="3270135"/>
                  </a:lnTo>
                  <a:lnTo>
                    <a:pt x="322503" y="3305670"/>
                  </a:lnTo>
                  <a:lnTo>
                    <a:pt x="365226" y="3338499"/>
                  </a:lnTo>
                  <a:lnTo>
                    <a:pt x="409524" y="3367074"/>
                  </a:lnTo>
                  <a:lnTo>
                    <a:pt x="455345" y="3391497"/>
                  </a:lnTo>
                  <a:lnTo>
                    <a:pt x="502627" y="3411867"/>
                  </a:lnTo>
                  <a:lnTo>
                    <a:pt x="551307" y="3428301"/>
                  </a:lnTo>
                  <a:lnTo>
                    <a:pt x="601332" y="3440900"/>
                  </a:lnTo>
                  <a:lnTo>
                    <a:pt x="652627" y="3449764"/>
                  </a:lnTo>
                  <a:lnTo>
                    <a:pt x="705142" y="3454997"/>
                  </a:lnTo>
                  <a:lnTo>
                    <a:pt x="758812" y="3456724"/>
                  </a:lnTo>
                  <a:lnTo>
                    <a:pt x="3888765" y="3456724"/>
                  </a:lnTo>
                  <a:lnTo>
                    <a:pt x="3937952" y="3455276"/>
                  </a:lnTo>
                  <a:lnTo>
                    <a:pt x="3986263" y="3450869"/>
                  </a:lnTo>
                  <a:lnTo>
                    <a:pt x="4033647" y="3443414"/>
                  </a:lnTo>
                  <a:lnTo>
                    <a:pt x="4080052" y="3432835"/>
                  </a:lnTo>
                  <a:lnTo>
                    <a:pt x="4125430" y="3419005"/>
                  </a:lnTo>
                  <a:lnTo>
                    <a:pt x="4169702" y="3401872"/>
                  </a:lnTo>
                  <a:lnTo>
                    <a:pt x="4212844" y="3381324"/>
                  </a:lnTo>
                  <a:lnTo>
                    <a:pt x="4254792" y="3357270"/>
                  </a:lnTo>
                  <a:lnTo>
                    <a:pt x="4295495" y="3329622"/>
                  </a:lnTo>
                  <a:lnTo>
                    <a:pt x="4335996" y="3297199"/>
                  </a:lnTo>
                  <a:lnTo>
                    <a:pt x="4372991" y="3262553"/>
                  </a:lnTo>
                  <a:lnTo>
                    <a:pt x="4406316" y="3225635"/>
                  </a:lnTo>
                  <a:lnTo>
                    <a:pt x="4435792" y="3186404"/>
                  </a:lnTo>
                  <a:lnTo>
                    <a:pt x="4461294" y="3144799"/>
                  </a:lnTo>
                  <a:lnTo>
                    <a:pt x="4482630" y="3100781"/>
                  </a:lnTo>
                  <a:lnTo>
                    <a:pt x="4499648" y="3054312"/>
                  </a:lnTo>
                  <a:lnTo>
                    <a:pt x="4512195" y="3005340"/>
                  </a:lnTo>
                  <a:lnTo>
                    <a:pt x="4520120" y="2953816"/>
                  </a:lnTo>
                  <a:lnTo>
                    <a:pt x="4520603" y="2946349"/>
                  </a:lnTo>
                  <a:lnTo>
                    <a:pt x="4520603" y="2680081"/>
                  </a:lnTo>
                  <a:lnTo>
                    <a:pt x="4485005" y="2612047"/>
                  </a:lnTo>
                  <a:lnTo>
                    <a:pt x="4458386" y="2573324"/>
                  </a:lnTo>
                  <a:lnTo>
                    <a:pt x="4428337" y="2536507"/>
                  </a:lnTo>
                  <a:lnTo>
                    <a:pt x="4394962" y="2501557"/>
                  </a:lnTo>
                  <a:lnTo>
                    <a:pt x="4358348" y="2468422"/>
                  </a:lnTo>
                  <a:lnTo>
                    <a:pt x="4317200" y="2436279"/>
                  </a:lnTo>
                  <a:lnTo>
                    <a:pt x="4274744" y="2407767"/>
                  </a:lnTo>
                  <a:lnTo>
                    <a:pt x="4231017" y="2382850"/>
                  </a:lnTo>
                  <a:lnTo>
                    <a:pt x="4186047" y="2361438"/>
                  </a:lnTo>
                  <a:lnTo>
                    <a:pt x="4150233" y="2347531"/>
                  </a:lnTo>
                  <a:lnTo>
                    <a:pt x="4092460" y="2328951"/>
                  </a:lnTo>
                  <a:lnTo>
                    <a:pt x="4043908" y="2317750"/>
                  </a:lnTo>
                  <a:lnTo>
                    <a:pt x="3994213" y="2309825"/>
                  </a:lnTo>
                  <a:lnTo>
                    <a:pt x="3943413" y="2305100"/>
                  </a:lnTo>
                  <a:lnTo>
                    <a:pt x="3891534" y="2303551"/>
                  </a:lnTo>
                  <a:lnTo>
                    <a:pt x="3207042" y="2303551"/>
                  </a:lnTo>
                  <a:lnTo>
                    <a:pt x="3207042" y="2347760"/>
                  </a:lnTo>
                  <a:lnTo>
                    <a:pt x="2325636" y="2347760"/>
                  </a:lnTo>
                  <a:lnTo>
                    <a:pt x="735241" y="2348738"/>
                  </a:lnTo>
                  <a:lnTo>
                    <a:pt x="693648" y="2350236"/>
                  </a:lnTo>
                  <a:lnTo>
                    <a:pt x="625094" y="2359329"/>
                  </a:lnTo>
                  <a:lnTo>
                    <a:pt x="578624" y="2369235"/>
                  </a:lnTo>
                  <a:lnTo>
                    <a:pt x="536206" y="2381339"/>
                  </a:lnTo>
                  <a:lnTo>
                    <a:pt x="566813" y="2371763"/>
                  </a:lnTo>
                  <a:lnTo>
                    <a:pt x="618591" y="2359787"/>
                  </a:lnTo>
                  <a:lnTo>
                    <a:pt x="671918" y="2351443"/>
                  </a:lnTo>
                  <a:lnTo>
                    <a:pt x="713524" y="2348560"/>
                  </a:lnTo>
                  <a:lnTo>
                    <a:pt x="755116" y="2347760"/>
                  </a:lnTo>
                  <a:lnTo>
                    <a:pt x="3036214" y="2347531"/>
                  </a:lnTo>
                  <a:lnTo>
                    <a:pt x="3207042" y="2347760"/>
                  </a:lnTo>
                  <a:lnTo>
                    <a:pt x="3207042" y="2303551"/>
                  </a:lnTo>
                  <a:lnTo>
                    <a:pt x="770826" y="2303551"/>
                  </a:lnTo>
                  <a:lnTo>
                    <a:pt x="749338" y="2303589"/>
                  </a:lnTo>
                  <a:lnTo>
                    <a:pt x="706361" y="2304719"/>
                  </a:lnTo>
                  <a:lnTo>
                    <a:pt x="636371" y="2312378"/>
                  </a:lnTo>
                  <a:lnTo>
                    <a:pt x="589064" y="2321191"/>
                  </a:lnTo>
                  <a:lnTo>
                    <a:pt x="542975" y="2332812"/>
                  </a:lnTo>
                  <a:lnTo>
                    <a:pt x="531990" y="2336368"/>
                  </a:lnTo>
                  <a:lnTo>
                    <a:pt x="531990" y="2382659"/>
                  </a:lnTo>
                  <a:lnTo>
                    <a:pt x="496443" y="2395588"/>
                  </a:lnTo>
                  <a:lnTo>
                    <a:pt x="516661" y="2387447"/>
                  </a:lnTo>
                  <a:lnTo>
                    <a:pt x="531990" y="2382659"/>
                  </a:lnTo>
                  <a:lnTo>
                    <a:pt x="531990" y="2336368"/>
                  </a:lnTo>
                  <a:lnTo>
                    <a:pt x="498144" y="2347290"/>
                  </a:lnTo>
                  <a:lnTo>
                    <a:pt x="484124" y="2352891"/>
                  </a:lnTo>
                  <a:lnTo>
                    <a:pt x="484124" y="2400541"/>
                  </a:lnTo>
                  <a:lnTo>
                    <a:pt x="453555" y="2414282"/>
                  </a:lnTo>
                  <a:lnTo>
                    <a:pt x="468210" y="2406942"/>
                  </a:lnTo>
                  <a:lnTo>
                    <a:pt x="484124" y="2400541"/>
                  </a:lnTo>
                  <a:lnTo>
                    <a:pt x="484124" y="2352891"/>
                  </a:lnTo>
                  <a:lnTo>
                    <a:pt x="454583" y="2364689"/>
                  </a:lnTo>
                  <a:lnTo>
                    <a:pt x="439788" y="2371814"/>
                  </a:lnTo>
                  <a:lnTo>
                    <a:pt x="439788" y="2421178"/>
                  </a:lnTo>
                  <a:lnTo>
                    <a:pt x="410019" y="2437346"/>
                  </a:lnTo>
                  <a:lnTo>
                    <a:pt x="421538" y="2430310"/>
                  </a:lnTo>
                  <a:lnTo>
                    <a:pt x="439788" y="2421178"/>
                  </a:lnTo>
                  <a:lnTo>
                    <a:pt x="439788" y="2371814"/>
                  </a:lnTo>
                  <a:lnTo>
                    <a:pt x="412318" y="2385034"/>
                  </a:lnTo>
                  <a:lnTo>
                    <a:pt x="399605" y="2392299"/>
                  </a:lnTo>
                  <a:lnTo>
                    <a:pt x="399605" y="2443696"/>
                  </a:lnTo>
                  <a:lnTo>
                    <a:pt x="367347" y="2464511"/>
                  </a:lnTo>
                  <a:lnTo>
                    <a:pt x="376720" y="2457653"/>
                  </a:lnTo>
                  <a:lnTo>
                    <a:pt x="399605" y="2443696"/>
                  </a:lnTo>
                  <a:lnTo>
                    <a:pt x="399605" y="2392299"/>
                  </a:lnTo>
                  <a:lnTo>
                    <a:pt x="371398" y="2408377"/>
                  </a:lnTo>
                  <a:lnTo>
                    <a:pt x="365925" y="2412034"/>
                  </a:lnTo>
                  <a:lnTo>
                    <a:pt x="365925" y="2465565"/>
                  </a:lnTo>
                  <a:lnTo>
                    <a:pt x="329171" y="2493454"/>
                  </a:lnTo>
                  <a:lnTo>
                    <a:pt x="292925" y="2525522"/>
                  </a:lnTo>
                  <a:lnTo>
                    <a:pt x="258597" y="2560637"/>
                  </a:lnTo>
                  <a:lnTo>
                    <a:pt x="227799" y="2597581"/>
                  </a:lnTo>
                  <a:lnTo>
                    <a:pt x="200710" y="2636418"/>
                  </a:lnTo>
                  <a:lnTo>
                    <a:pt x="177495" y="2677160"/>
                  </a:lnTo>
                  <a:lnTo>
                    <a:pt x="158305" y="2719844"/>
                  </a:lnTo>
                  <a:lnTo>
                    <a:pt x="143306" y="2764498"/>
                  </a:lnTo>
                  <a:lnTo>
                    <a:pt x="132664" y="2811170"/>
                  </a:lnTo>
                  <a:lnTo>
                    <a:pt x="126542" y="2859875"/>
                  </a:lnTo>
                  <a:lnTo>
                    <a:pt x="132664" y="2810865"/>
                  </a:lnTo>
                  <a:lnTo>
                    <a:pt x="143306" y="2763964"/>
                  </a:lnTo>
                  <a:lnTo>
                    <a:pt x="158305" y="2719146"/>
                  </a:lnTo>
                  <a:lnTo>
                    <a:pt x="177495" y="2676347"/>
                  </a:lnTo>
                  <a:lnTo>
                    <a:pt x="200710" y="2635542"/>
                  </a:lnTo>
                  <a:lnTo>
                    <a:pt x="227799" y="2596680"/>
                  </a:lnTo>
                  <a:lnTo>
                    <a:pt x="258597" y="2559710"/>
                  </a:lnTo>
                  <a:lnTo>
                    <a:pt x="292925" y="2524607"/>
                  </a:lnTo>
                  <a:lnTo>
                    <a:pt x="333819" y="2489060"/>
                  </a:lnTo>
                  <a:lnTo>
                    <a:pt x="365925" y="2465565"/>
                  </a:lnTo>
                  <a:lnTo>
                    <a:pt x="365925" y="2412034"/>
                  </a:lnTo>
                  <a:lnTo>
                    <a:pt x="331825" y="2434793"/>
                  </a:lnTo>
                  <a:lnTo>
                    <a:pt x="293649" y="2464308"/>
                  </a:lnTo>
                  <a:lnTo>
                    <a:pt x="256882" y="2496972"/>
                  </a:lnTo>
                  <a:lnTo>
                    <a:pt x="222770" y="2532278"/>
                  </a:lnTo>
                  <a:lnTo>
                    <a:pt x="192265" y="2569413"/>
                  </a:lnTo>
                  <a:lnTo>
                    <a:pt x="165379" y="2608186"/>
                  </a:lnTo>
                  <a:lnTo>
                    <a:pt x="142100" y="2648369"/>
                  </a:lnTo>
                  <a:lnTo>
                    <a:pt x="122440" y="2689783"/>
                  </a:lnTo>
                  <a:lnTo>
                    <a:pt x="106426" y="2732214"/>
                  </a:lnTo>
                  <a:lnTo>
                    <a:pt x="94043" y="2775458"/>
                  </a:lnTo>
                  <a:lnTo>
                    <a:pt x="85305" y="2819311"/>
                  </a:lnTo>
                  <a:lnTo>
                    <a:pt x="80213" y="2863558"/>
                  </a:lnTo>
                  <a:lnTo>
                    <a:pt x="78790" y="2908020"/>
                  </a:lnTo>
                  <a:lnTo>
                    <a:pt x="81038" y="2952470"/>
                  </a:lnTo>
                  <a:lnTo>
                    <a:pt x="86956" y="2996717"/>
                  </a:lnTo>
                  <a:lnTo>
                    <a:pt x="96570" y="3040557"/>
                  </a:lnTo>
                  <a:lnTo>
                    <a:pt x="109855" y="3083788"/>
                  </a:lnTo>
                  <a:lnTo>
                    <a:pt x="126847" y="3126194"/>
                  </a:lnTo>
                  <a:lnTo>
                    <a:pt x="147535" y="3167583"/>
                  </a:lnTo>
                  <a:lnTo>
                    <a:pt x="171945" y="3207740"/>
                  </a:lnTo>
                  <a:lnTo>
                    <a:pt x="200063" y="3246463"/>
                  </a:lnTo>
                  <a:lnTo>
                    <a:pt x="231914" y="3283559"/>
                  </a:lnTo>
                  <a:lnTo>
                    <a:pt x="267576" y="3319411"/>
                  </a:lnTo>
                  <a:lnTo>
                    <a:pt x="304749" y="3351936"/>
                  </a:lnTo>
                  <a:lnTo>
                    <a:pt x="343382" y="3381159"/>
                  </a:lnTo>
                  <a:lnTo>
                    <a:pt x="383451" y="3407118"/>
                  </a:lnTo>
                  <a:lnTo>
                    <a:pt x="424916" y="3429876"/>
                  </a:lnTo>
                  <a:lnTo>
                    <a:pt x="467753" y="3449472"/>
                  </a:lnTo>
                  <a:lnTo>
                    <a:pt x="511911" y="3465931"/>
                  </a:lnTo>
                  <a:lnTo>
                    <a:pt x="557364" y="3479304"/>
                  </a:lnTo>
                  <a:lnTo>
                    <a:pt x="604088" y="3489642"/>
                  </a:lnTo>
                  <a:lnTo>
                    <a:pt x="652018" y="3496970"/>
                  </a:lnTo>
                  <a:lnTo>
                    <a:pt x="701141" y="3501326"/>
                  </a:lnTo>
                  <a:lnTo>
                    <a:pt x="751420" y="3502774"/>
                  </a:lnTo>
                  <a:lnTo>
                    <a:pt x="1360081" y="3503180"/>
                  </a:lnTo>
                  <a:lnTo>
                    <a:pt x="2323795" y="3502774"/>
                  </a:lnTo>
                  <a:lnTo>
                    <a:pt x="3876751" y="3503701"/>
                  </a:lnTo>
                  <a:lnTo>
                    <a:pt x="3906418" y="3503472"/>
                  </a:lnTo>
                  <a:lnTo>
                    <a:pt x="3928529" y="3502774"/>
                  </a:lnTo>
                  <a:lnTo>
                    <a:pt x="3935907" y="3502545"/>
                  </a:lnTo>
                  <a:lnTo>
                    <a:pt x="3995064" y="3497249"/>
                  </a:lnTo>
                  <a:lnTo>
                    <a:pt x="4045089" y="3488918"/>
                  </a:lnTo>
                  <a:lnTo>
                    <a:pt x="4093616" y="3477704"/>
                  </a:lnTo>
                  <a:lnTo>
                    <a:pt x="4140619" y="3463544"/>
                  </a:lnTo>
                  <a:lnTo>
                    <a:pt x="4186047" y="3446361"/>
                  </a:lnTo>
                  <a:lnTo>
                    <a:pt x="4229862" y="3426104"/>
                  </a:lnTo>
                  <a:lnTo>
                    <a:pt x="4272000" y="3402685"/>
                  </a:lnTo>
                  <a:lnTo>
                    <a:pt x="4312437" y="3376053"/>
                  </a:lnTo>
                  <a:lnTo>
                    <a:pt x="4351121" y="3346132"/>
                  </a:lnTo>
                  <a:lnTo>
                    <a:pt x="4388015" y="3312871"/>
                  </a:lnTo>
                  <a:lnTo>
                    <a:pt x="4423054" y="3276193"/>
                  </a:lnTo>
                  <a:lnTo>
                    <a:pt x="4454512" y="3237954"/>
                  </a:lnTo>
                  <a:lnTo>
                    <a:pt x="4482300" y="3198393"/>
                  </a:lnTo>
                  <a:lnTo>
                    <a:pt x="4506341" y="3157537"/>
                  </a:lnTo>
                  <a:lnTo>
                    <a:pt x="4526559" y="3115386"/>
                  </a:lnTo>
                  <a:lnTo>
                    <a:pt x="4542879" y="3071952"/>
                  </a:lnTo>
                  <a:lnTo>
                    <a:pt x="4555236" y="3027248"/>
                  </a:lnTo>
                  <a:lnTo>
                    <a:pt x="4563554" y="2981274"/>
                  </a:lnTo>
                  <a:lnTo>
                    <a:pt x="4567758" y="2934055"/>
                  </a:lnTo>
                  <a:lnTo>
                    <a:pt x="4567783" y="2885605"/>
                  </a:lnTo>
                  <a:close/>
                </a:path>
              </a:pathLst>
            </a:custGeom>
            <a:solidFill>
              <a:srgbClr val="94A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07159" y="2446388"/>
              <a:ext cx="703580" cy="702945"/>
            </a:xfrm>
            <a:custGeom>
              <a:avLst/>
              <a:gdLst/>
              <a:ahLst/>
              <a:cxnLst/>
              <a:rect l="l" t="t" r="r" b="b"/>
              <a:pathLst>
                <a:path w="703579" h="702944">
                  <a:moveTo>
                    <a:pt x="342766" y="702574"/>
                  </a:moveTo>
                  <a:lnTo>
                    <a:pt x="299779" y="698875"/>
                  </a:lnTo>
                  <a:lnTo>
                    <a:pt x="257569" y="689946"/>
                  </a:lnTo>
                  <a:lnTo>
                    <a:pt x="216764" y="675920"/>
                  </a:lnTo>
                  <a:lnTo>
                    <a:pt x="177986" y="657008"/>
                  </a:lnTo>
                  <a:lnTo>
                    <a:pt x="141820" y="633497"/>
                  </a:lnTo>
                  <a:lnTo>
                    <a:pt x="108806" y="605741"/>
                  </a:lnTo>
                  <a:lnTo>
                    <a:pt x="79437" y="574150"/>
                  </a:lnTo>
                  <a:lnTo>
                    <a:pt x="54159" y="539205"/>
                  </a:lnTo>
                  <a:lnTo>
                    <a:pt x="33355" y="501436"/>
                  </a:lnTo>
                  <a:lnTo>
                    <a:pt x="17334" y="461406"/>
                  </a:lnTo>
                  <a:lnTo>
                    <a:pt x="6336" y="419712"/>
                  </a:lnTo>
                  <a:lnTo>
                    <a:pt x="529" y="376987"/>
                  </a:lnTo>
                  <a:lnTo>
                    <a:pt x="0" y="333878"/>
                  </a:lnTo>
                  <a:lnTo>
                    <a:pt x="4755" y="291029"/>
                  </a:lnTo>
                  <a:lnTo>
                    <a:pt x="14726" y="249078"/>
                  </a:lnTo>
                  <a:lnTo>
                    <a:pt x="29760" y="208662"/>
                  </a:lnTo>
                  <a:lnTo>
                    <a:pt x="49631" y="170394"/>
                  </a:lnTo>
                  <a:lnTo>
                    <a:pt x="74040" y="134844"/>
                  </a:lnTo>
                  <a:lnTo>
                    <a:pt x="102624" y="102543"/>
                  </a:lnTo>
                  <a:lnTo>
                    <a:pt x="134950" y="73982"/>
                  </a:lnTo>
                  <a:lnTo>
                    <a:pt x="170528" y="49592"/>
                  </a:lnTo>
                  <a:lnTo>
                    <a:pt x="208826" y="29737"/>
                  </a:lnTo>
                  <a:lnTo>
                    <a:pt x="249273" y="14714"/>
                  </a:lnTo>
                  <a:lnTo>
                    <a:pt x="291256" y="4751"/>
                  </a:lnTo>
                  <a:lnTo>
                    <a:pt x="334140" y="0"/>
                  </a:lnTo>
                  <a:lnTo>
                    <a:pt x="377282" y="529"/>
                  </a:lnTo>
                  <a:lnTo>
                    <a:pt x="420041" y="6331"/>
                  </a:lnTo>
                  <a:lnTo>
                    <a:pt x="461767" y="17320"/>
                  </a:lnTo>
                  <a:lnTo>
                    <a:pt x="501828" y="33329"/>
                  </a:lnTo>
                  <a:lnTo>
                    <a:pt x="539627" y="54117"/>
                  </a:lnTo>
                  <a:lnTo>
                    <a:pt x="574599" y="79375"/>
                  </a:lnTo>
                  <a:lnTo>
                    <a:pt x="606214" y="108721"/>
                  </a:lnTo>
                  <a:lnTo>
                    <a:pt x="633993" y="141709"/>
                  </a:lnTo>
                  <a:lnTo>
                    <a:pt x="657521" y="177847"/>
                  </a:lnTo>
                  <a:lnTo>
                    <a:pt x="676448" y="216595"/>
                  </a:lnTo>
                  <a:lnTo>
                    <a:pt x="690486" y="257367"/>
                  </a:lnTo>
                  <a:lnTo>
                    <a:pt x="699422" y="299545"/>
                  </a:lnTo>
                  <a:lnTo>
                    <a:pt x="703124" y="342498"/>
                  </a:lnTo>
                  <a:lnTo>
                    <a:pt x="703230" y="351128"/>
                  </a:lnTo>
                  <a:lnTo>
                    <a:pt x="700583" y="394164"/>
                  </a:lnTo>
                  <a:lnTo>
                    <a:pt x="692686" y="436548"/>
                  </a:lnTo>
                  <a:lnTo>
                    <a:pt x="679656" y="477648"/>
                  </a:lnTo>
                  <a:lnTo>
                    <a:pt x="661686" y="516849"/>
                  </a:lnTo>
                  <a:lnTo>
                    <a:pt x="639050" y="553557"/>
                  </a:lnTo>
                  <a:lnTo>
                    <a:pt x="612090" y="587216"/>
                  </a:lnTo>
                  <a:lnTo>
                    <a:pt x="581209" y="617325"/>
                  </a:lnTo>
                  <a:lnTo>
                    <a:pt x="546867" y="643433"/>
                  </a:lnTo>
                  <a:lnTo>
                    <a:pt x="509586" y="665144"/>
                  </a:lnTo>
                  <a:lnTo>
                    <a:pt x="469930" y="682130"/>
                  </a:lnTo>
                  <a:lnTo>
                    <a:pt x="428491" y="694138"/>
                  </a:lnTo>
                  <a:lnTo>
                    <a:pt x="385888" y="700987"/>
                  </a:lnTo>
                  <a:lnTo>
                    <a:pt x="342766" y="702574"/>
                  </a:lnTo>
                  <a:close/>
                </a:path>
              </a:pathLst>
            </a:custGeom>
            <a:solidFill>
              <a:srgbClr val="BAAE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94704" y="2949999"/>
              <a:ext cx="161925" cy="1490980"/>
            </a:xfrm>
            <a:custGeom>
              <a:avLst/>
              <a:gdLst/>
              <a:ahLst/>
              <a:cxnLst/>
              <a:rect l="l" t="t" r="r" b="b"/>
              <a:pathLst>
                <a:path w="161925" h="1490979">
                  <a:moveTo>
                    <a:pt x="0" y="0"/>
                  </a:moveTo>
                  <a:lnTo>
                    <a:pt x="161810" y="0"/>
                  </a:lnTo>
                  <a:lnTo>
                    <a:pt x="161810" y="1490921"/>
                  </a:lnTo>
                  <a:lnTo>
                    <a:pt x="0" y="1490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40546" y="4440920"/>
              <a:ext cx="2070735" cy="4472940"/>
            </a:xfrm>
            <a:custGeom>
              <a:avLst/>
              <a:gdLst/>
              <a:ahLst/>
              <a:cxnLst/>
              <a:rect l="l" t="t" r="r" b="b"/>
              <a:pathLst>
                <a:path w="2070734" h="4472940">
                  <a:moveTo>
                    <a:pt x="1035063" y="0"/>
                  </a:moveTo>
                  <a:lnTo>
                    <a:pt x="2070126" y="4472854"/>
                  </a:lnTo>
                </a:path>
                <a:path w="2070734" h="4472940">
                  <a:moveTo>
                    <a:pt x="1035063" y="0"/>
                  </a:moveTo>
                  <a:lnTo>
                    <a:pt x="0" y="4472854"/>
                  </a:lnTo>
                </a:path>
              </a:pathLst>
            </a:custGeom>
            <a:ln w="28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546" y="6379173"/>
              <a:ext cx="2070735" cy="2534920"/>
            </a:xfrm>
            <a:custGeom>
              <a:avLst/>
              <a:gdLst/>
              <a:ahLst/>
              <a:cxnLst/>
              <a:rect l="l" t="t" r="r" b="b"/>
              <a:pathLst>
                <a:path w="2070734" h="2534920">
                  <a:moveTo>
                    <a:pt x="0" y="2534602"/>
                  </a:moveTo>
                  <a:lnTo>
                    <a:pt x="2070126" y="2236417"/>
                  </a:lnTo>
                  <a:lnTo>
                    <a:pt x="110908" y="1789132"/>
                  </a:lnTo>
                  <a:lnTo>
                    <a:pt x="1863161" y="1429706"/>
                  </a:lnTo>
                  <a:lnTo>
                    <a:pt x="314279" y="1043662"/>
                  </a:lnTo>
                  <a:lnTo>
                    <a:pt x="1656197" y="670923"/>
                  </a:lnTo>
                  <a:lnTo>
                    <a:pt x="414169" y="298184"/>
                  </a:lnTo>
                  <a:lnTo>
                    <a:pt x="1449233" y="0"/>
                  </a:lnTo>
                </a:path>
              </a:pathLst>
            </a:custGeom>
            <a:ln w="73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61560" y="5931932"/>
              <a:ext cx="828675" cy="447675"/>
            </a:xfrm>
            <a:custGeom>
              <a:avLst/>
              <a:gdLst/>
              <a:ahLst/>
              <a:cxnLst/>
              <a:rect l="l" t="t" r="r" b="b"/>
              <a:pathLst>
                <a:path w="828675" h="447675">
                  <a:moveTo>
                    <a:pt x="0" y="0"/>
                  </a:moveTo>
                  <a:lnTo>
                    <a:pt x="828050" y="447285"/>
                  </a:lnTo>
                </a:path>
              </a:pathLst>
            </a:custGeom>
            <a:ln w="65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4038" y="1321002"/>
              <a:ext cx="5629275" cy="3168015"/>
            </a:xfrm>
            <a:custGeom>
              <a:avLst/>
              <a:gdLst/>
              <a:ahLst/>
              <a:cxnLst/>
              <a:rect l="l" t="t" r="r" b="b"/>
              <a:pathLst>
                <a:path w="5629275" h="3168015">
                  <a:moveTo>
                    <a:pt x="1317485" y="0"/>
                  </a:moveTo>
                  <a:lnTo>
                    <a:pt x="1167765" y="61036"/>
                  </a:lnTo>
                  <a:lnTo>
                    <a:pt x="1024801" y="129590"/>
                  </a:lnTo>
                  <a:lnTo>
                    <a:pt x="889076" y="205295"/>
                  </a:lnTo>
                  <a:lnTo>
                    <a:pt x="761085" y="287794"/>
                  </a:lnTo>
                  <a:lnTo>
                    <a:pt x="641286" y="376720"/>
                  </a:lnTo>
                  <a:lnTo>
                    <a:pt x="530174" y="471716"/>
                  </a:lnTo>
                  <a:lnTo>
                    <a:pt x="428244" y="572414"/>
                  </a:lnTo>
                  <a:lnTo>
                    <a:pt x="335953" y="678459"/>
                  </a:lnTo>
                  <a:lnTo>
                    <a:pt x="253796" y="789495"/>
                  </a:lnTo>
                  <a:lnTo>
                    <a:pt x="182270" y="905154"/>
                  </a:lnTo>
                  <a:lnTo>
                    <a:pt x="121831" y="1025067"/>
                  </a:lnTo>
                  <a:lnTo>
                    <a:pt x="72986" y="1148880"/>
                  </a:lnTo>
                  <a:lnTo>
                    <a:pt x="47091" y="1233398"/>
                  </a:lnTo>
                  <a:lnTo>
                    <a:pt x="26695" y="1319390"/>
                  </a:lnTo>
                  <a:lnTo>
                    <a:pt x="11963" y="1406740"/>
                  </a:lnTo>
                  <a:lnTo>
                    <a:pt x="3009" y="1495348"/>
                  </a:lnTo>
                  <a:lnTo>
                    <a:pt x="0" y="1585087"/>
                  </a:lnTo>
                  <a:lnTo>
                    <a:pt x="3009" y="1674812"/>
                  </a:lnTo>
                  <a:lnTo>
                    <a:pt x="11963" y="1763369"/>
                  </a:lnTo>
                  <a:lnTo>
                    <a:pt x="26695" y="1850656"/>
                  </a:lnTo>
                  <a:lnTo>
                    <a:pt x="47091" y="1936559"/>
                  </a:lnTo>
                  <a:lnTo>
                    <a:pt x="87947" y="2062594"/>
                  </a:lnTo>
                  <a:lnTo>
                    <a:pt x="140716" y="2184933"/>
                  </a:lnTo>
                  <a:lnTo>
                    <a:pt x="204901" y="2303234"/>
                  </a:lnTo>
                  <a:lnTo>
                    <a:pt x="280035" y="2417127"/>
                  </a:lnTo>
                  <a:lnTo>
                    <a:pt x="365607" y="2526284"/>
                  </a:lnTo>
                  <a:lnTo>
                    <a:pt x="461175" y="2630322"/>
                  </a:lnTo>
                  <a:lnTo>
                    <a:pt x="566216" y="2728912"/>
                  </a:lnTo>
                  <a:lnTo>
                    <a:pt x="680275" y="2821698"/>
                  </a:lnTo>
                  <a:lnTo>
                    <a:pt x="802855" y="2908312"/>
                  </a:lnTo>
                  <a:lnTo>
                    <a:pt x="933488" y="2988424"/>
                  </a:lnTo>
                  <a:lnTo>
                    <a:pt x="1071676" y="3061665"/>
                  </a:lnTo>
                  <a:lnTo>
                    <a:pt x="1216952" y="3127679"/>
                  </a:lnTo>
                  <a:lnTo>
                    <a:pt x="1317485" y="3167507"/>
                  </a:lnTo>
                  <a:lnTo>
                    <a:pt x="1210170" y="3063671"/>
                  </a:lnTo>
                  <a:lnTo>
                    <a:pt x="1110246" y="2953601"/>
                  </a:lnTo>
                  <a:lnTo>
                    <a:pt x="1018070" y="2837650"/>
                  </a:lnTo>
                  <a:lnTo>
                    <a:pt x="934034" y="2716136"/>
                  </a:lnTo>
                  <a:lnTo>
                    <a:pt x="858507" y="2589428"/>
                  </a:lnTo>
                  <a:lnTo>
                    <a:pt x="791832" y="2457843"/>
                  </a:lnTo>
                  <a:lnTo>
                    <a:pt x="734415" y="2321725"/>
                  </a:lnTo>
                  <a:lnTo>
                    <a:pt x="686600" y="2181415"/>
                  </a:lnTo>
                  <a:lnTo>
                    <a:pt x="648766" y="2037257"/>
                  </a:lnTo>
                  <a:lnTo>
                    <a:pt x="621284" y="1889594"/>
                  </a:lnTo>
                  <a:lnTo>
                    <a:pt x="604520" y="1738757"/>
                  </a:lnTo>
                  <a:lnTo>
                    <a:pt x="598855" y="1585087"/>
                  </a:lnTo>
                  <a:lnTo>
                    <a:pt x="604520" y="1431366"/>
                  </a:lnTo>
                  <a:lnTo>
                    <a:pt x="621258" y="1280375"/>
                  </a:lnTo>
                  <a:lnTo>
                    <a:pt x="648716" y="1132497"/>
                  </a:lnTo>
                  <a:lnTo>
                    <a:pt x="686523" y="988060"/>
                  </a:lnTo>
                  <a:lnTo>
                    <a:pt x="734314" y="847432"/>
                  </a:lnTo>
                  <a:lnTo>
                    <a:pt x="791718" y="710996"/>
                  </a:lnTo>
                  <a:lnTo>
                    <a:pt x="858367" y="579069"/>
                  </a:lnTo>
                  <a:lnTo>
                    <a:pt x="933894" y="452043"/>
                  </a:lnTo>
                  <a:lnTo>
                    <a:pt x="1017943" y="330263"/>
                  </a:lnTo>
                  <a:lnTo>
                    <a:pt x="1110132" y="214096"/>
                  </a:lnTo>
                  <a:lnTo>
                    <a:pt x="1210106" y="103886"/>
                  </a:lnTo>
                  <a:lnTo>
                    <a:pt x="1317485" y="0"/>
                  </a:lnTo>
                  <a:close/>
                </a:path>
                <a:path w="5629275" h="3168015">
                  <a:moveTo>
                    <a:pt x="1916303" y="452501"/>
                  </a:moveTo>
                  <a:lnTo>
                    <a:pt x="1822030" y="495604"/>
                  </a:lnTo>
                  <a:lnTo>
                    <a:pt x="1731962" y="543966"/>
                  </a:lnTo>
                  <a:lnTo>
                    <a:pt x="1646389" y="597331"/>
                  </a:lnTo>
                  <a:lnTo>
                    <a:pt x="1565630" y="655447"/>
                  </a:lnTo>
                  <a:lnTo>
                    <a:pt x="1489951" y="718070"/>
                  </a:lnTo>
                  <a:lnTo>
                    <a:pt x="1419682" y="784948"/>
                  </a:lnTo>
                  <a:lnTo>
                    <a:pt x="1355090" y="855827"/>
                  </a:lnTo>
                  <a:lnTo>
                    <a:pt x="1296492" y="930478"/>
                  </a:lnTo>
                  <a:lnTo>
                    <a:pt x="1244180" y="1008621"/>
                  </a:lnTo>
                  <a:lnTo>
                    <a:pt x="1198460" y="1090028"/>
                  </a:lnTo>
                  <a:lnTo>
                    <a:pt x="1159611" y="1174432"/>
                  </a:lnTo>
                  <a:lnTo>
                    <a:pt x="1127937" y="1261592"/>
                  </a:lnTo>
                  <a:lnTo>
                    <a:pt x="1103744" y="1351267"/>
                  </a:lnTo>
                  <a:lnTo>
                    <a:pt x="1087323" y="1443189"/>
                  </a:lnTo>
                  <a:lnTo>
                    <a:pt x="1078966" y="1537119"/>
                  </a:lnTo>
                  <a:lnTo>
                    <a:pt x="1078966" y="1632394"/>
                  </a:lnTo>
                  <a:lnTo>
                    <a:pt x="1087323" y="1726285"/>
                  </a:lnTo>
                  <a:lnTo>
                    <a:pt x="1103744" y="1818119"/>
                  </a:lnTo>
                  <a:lnTo>
                    <a:pt x="1127937" y="1907679"/>
                  </a:lnTo>
                  <a:lnTo>
                    <a:pt x="1159611" y="1994687"/>
                  </a:lnTo>
                  <a:lnTo>
                    <a:pt x="1198460" y="2078939"/>
                  </a:lnTo>
                  <a:lnTo>
                    <a:pt x="1244180" y="2160155"/>
                  </a:lnTo>
                  <a:lnTo>
                    <a:pt x="1296492" y="2238108"/>
                  </a:lnTo>
                  <a:lnTo>
                    <a:pt x="1355090" y="2312555"/>
                  </a:lnTo>
                  <a:lnTo>
                    <a:pt x="1419682" y="2383256"/>
                  </a:lnTo>
                  <a:lnTo>
                    <a:pt x="1489951" y="2449969"/>
                  </a:lnTo>
                  <a:lnTo>
                    <a:pt x="1565630" y="2512428"/>
                  </a:lnTo>
                  <a:lnTo>
                    <a:pt x="1646389" y="2570416"/>
                  </a:lnTo>
                  <a:lnTo>
                    <a:pt x="1731962" y="2623680"/>
                  </a:lnTo>
                  <a:lnTo>
                    <a:pt x="1822030" y="2671965"/>
                  </a:lnTo>
                  <a:lnTo>
                    <a:pt x="1916303" y="2715044"/>
                  </a:lnTo>
                  <a:lnTo>
                    <a:pt x="1850656" y="2643924"/>
                  </a:lnTo>
                  <a:lnTo>
                    <a:pt x="1789328" y="2568702"/>
                  </a:lnTo>
                  <a:lnTo>
                    <a:pt x="1732534" y="2489581"/>
                  </a:lnTo>
                  <a:lnTo>
                    <a:pt x="1680489" y="2406777"/>
                  </a:lnTo>
                  <a:lnTo>
                    <a:pt x="1633385" y="2320518"/>
                  </a:lnTo>
                  <a:lnTo>
                    <a:pt x="1591449" y="2231009"/>
                  </a:lnTo>
                  <a:lnTo>
                    <a:pt x="1554886" y="2138451"/>
                  </a:lnTo>
                  <a:lnTo>
                    <a:pt x="1523885" y="2043087"/>
                  </a:lnTo>
                  <a:lnTo>
                    <a:pt x="1498676" y="1945106"/>
                  </a:lnTo>
                  <a:lnTo>
                    <a:pt x="1479461" y="1844738"/>
                  </a:lnTo>
                  <a:lnTo>
                    <a:pt x="1466443" y="1742198"/>
                  </a:lnTo>
                  <a:lnTo>
                    <a:pt x="1459826" y="1637690"/>
                  </a:lnTo>
                  <a:lnTo>
                    <a:pt x="1459826" y="1531835"/>
                  </a:lnTo>
                  <a:lnTo>
                    <a:pt x="1466430" y="1427264"/>
                  </a:lnTo>
                  <a:lnTo>
                    <a:pt x="1479435" y="1324584"/>
                  </a:lnTo>
                  <a:lnTo>
                    <a:pt x="1498638" y="1224051"/>
                  </a:lnTo>
                  <a:lnTo>
                    <a:pt x="1523834" y="1125867"/>
                  </a:lnTo>
                  <a:lnTo>
                    <a:pt x="1554810" y="1030274"/>
                  </a:lnTo>
                  <a:lnTo>
                    <a:pt x="1591373" y="937488"/>
                  </a:lnTo>
                  <a:lnTo>
                    <a:pt x="1633308" y="847737"/>
                  </a:lnTo>
                  <a:lnTo>
                    <a:pt x="1680400" y="761263"/>
                  </a:lnTo>
                  <a:lnTo>
                    <a:pt x="1732457" y="678268"/>
                  </a:lnTo>
                  <a:lnTo>
                    <a:pt x="1789264" y="598995"/>
                  </a:lnTo>
                  <a:lnTo>
                    <a:pt x="1850605" y="523659"/>
                  </a:lnTo>
                  <a:lnTo>
                    <a:pt x="1916303" y="452501"/>
                  </a:lnTo>
                  <a:close/>
                </a:path>
                <a:path w="5629275" h="3168015">
                  <a:moveTo>
                    <a:pt x="4550219" y="1537119"/>
                  </a:moveTo>
                  <a:lnTo>
                    <a:pt x="4541863" y="1443189"/>
                  </a:lnTo>
                  <a:lnTo>
                    <a:pt x="4525442" y="1351267"/>
                  </a:lnTo>
                  <a:lnTo>
                    <a:pt x="4501248" y="1261592"/>
                  </a:lnTo>
                  <a:lnTo>
                    <a:pt x="4469574" y="1174432"/>
                  </a:lnTo>
                  <a:lnTo>
                    <a:pt x="4430725" y="1090028"/>
                  </a:lnTo>
                  <a:lnTo>
                    <a:pt x="4385005" y="1008621"/>
                  </a:lnTo>
                  <a:lnTo>
                    <a:pt x="4332694" y="930478"/>
                  </a:lnTo>
                  <a:lnTo>
                    <a:pt x="4274096" y="855827"/>
                  </a:lnTo>
                  <a:lnTo>
                    <a:pt x="4209504" y="784948"/>
                  </a:lnTo>
                  <a:lnTo>
                    <a:pt x="4139234" y="718070"/>
                  </a:lnTo>
                  <a:lnTo>
                    <a:pt x="4063555" y="655447"/>
                  </a:lnTo>
                  <a:lnTo>
                    <a:pt x="3982796" y="597331"/>
                  </a:lnTo>
                  <a:lnTo>
                    <a:pt x="3897223" y="543966"/>
                  </a:lnTo>
                  <a:lnTo>
                    <a:pt x="3807155" y="495604"/>
                  </a:lnTo>
                  <a:lnTo>
                    <a:pt x="3712883" y="452501"/>
                  </a:lnTo>
                  <a:lnTo>
                    <a:pt x="3778580" y="523659"/>
                  </a:lnTo>
                  <a:lnTo>
                    <a:pt x="3839921" y="598995"/>
                  </a:lnTo>
                  <a:lnTo>
                    <a:pt x="3896728" y="678268"/>
                  </a:lnTo>
                  <a:lnTo>
                    <a:pt x="3948785" y="761263"/>
                  </a:lnTo>
                  <a:lnTo>
                    <a:pt x="3995877" y="847737"/>
                  </a:lnTo>
                  <a:lnTo>
                    <a:pt x="4037812" y="937488"/>
                  </a:lnTo>
                  <a:lnTo>
                    <a:pt x="4074363" y="1030274"/>
                  </a:lnTo>
                  <a:lnTo>
                    <a:pt x="4105351" y="1125867"/>
                  </a:lnTo>
                  <a:lnTo>
                    <a:pt x="4130548" y="1224051"/>
                  </a:lnTo>
                  <a:lnTo>
                    <a:pt x="4149750" y="1324584"/>
                  </a:lnTo>
                  <a:lnTo>
                    <a:pt x="4162755" y="1427264"/>
                  </a:lnTo>
                  <a:lnTo>
                    <a:pt x="4169359" y="1531835"/>
                  </a:lnTo>
                  <a:lnTo>
                    <a:pt x="4169359" y="1637690"/>
                  </a:lnTo>
                  <a:lnTo>
                    <a:pt x="4162742" y="1742198"/>
                  </a:lnTo>
                  <a:lnTo>
                    <a:pt x="4149725" y="1844738"/>
                  </a:lnTo>
                  <a:lnTo>
                    <a:pt x="4130510" y="1945106"/>
                  </a:lnTo>
                  <a:lnTo>
                    <a:pt x="4105300" y="2043087"/>
                  </a:lnTo>
                  <a:lnTo>
                    <a:pt x="4074299" y="2138451"/>
                  </a:lnTo>
                  <a:lnTo>
                    <a:pt x="4037736" y="2231009"/>
                  </a:lnTo>
                  <a:lnTo>
                    <a:pt x="3995801" y="2320518"/>
                  </a:lnTo>
                  <a:lnTo>
                    <a:pt x="3948696" y="2406777"/>
                  </a:lnTo>
                  <a:lnTo>
                    <a:pt x="3896652" y="2489581"/>
                  </a:lnTo>
                  <a:lnTo>
                    <a:pt x="3839857" y="2568702"/>
                  </a:lnTo>
                  <a:lnTo>
                    <a:pt x="3778529" y="2643924"/>
                  </a:lnTo>
                  <a:lnTo>
                    <a:pt x="3712883" y="2715044"/>
                  </a:lnTo>
                  <a:lnTo>
                    <a:pt x="3807155" y="2671965"/>
                  </a:lnTo>
                  <a:lnTo>
                    <a:pt x="3897223" y="2623680"/>
                  </a:lnTo>
                  <a:lnTo>
                    <a:pt x="3982796" y="2570416"/>
                  </a:lnTo>
                  <a:lnTo>
                    <a:pt x="4063555" y="2512428"/>
                  </a:lnTo>
                  <a:lnTo>
                    <a:pt x="4139234" y="2449969"/>
                  </a:lnTo>
                  <a:lnTo>
                    <a:pt x="4209504" y="2383256"/>
                  </a:lnTo>
                  <a:lnTo>
                    <a:pt x="4274096" y="2312555"/>
                  </a:lnTo>
                  <a:lnTo>
                    <a:pt x="4332694" y="2238108"/>
                  </a:lnTo>
                  <a:lnTo>
                    <a:pt x="4385005" y="2160155"/>
                  </a:lnTo>
                  <a:lnTo>
                    <a:pt x="4430725" y="2078939"/>
                  </a:lnTo>
                  <a:lnTo>
                    <a:pt x="4469574" y="1994687"/>
                  </a:lnTo>
                  <a:lnTo>
                    <a:pt x="4501248" y="1907679"/>
                  </a:lnTo>
                  <a:lnTo>
                    <a:pt x="4525442" y="1818119"/>
                  </a:lnTo>
                  <a:lnTo>
                    <a:pt x="4541863" y="1726285"/>
                  </a:lnTo>
                  <a:lnTo>
                    <a:pt x="4550219" y="1632394"/>
                  </a:lnTo>
                  <a:lnTo>
                    <a:pt x="4550219" y="1537119"/>
                  </a:lnTo>
                  <a:close/>
                </a:path>
                <a:path w="5629275" h="3168015">
                  <a:moveTo>
                    <a:pt x="5629186" y="1585087"/>
                  </a:moveTo>
                  <a:lnTo>
                    <a:pt x="5626176" y="1495348"/>
                  </a:lnTo>
                  <a:lnTo>
                    <a:pt x="5617222" y="1406740"/>
                  </a:lnTo>
                  <a:lnTo>
                    <a:pt x="5602478" y="1319390"/>
                  </a:lnTo>
                  <a:lnTo>
                    <a:pt x="5582094" y="1233398"/>
                  </a:lnTo>
                  <a:lnTo>
                    <a:pt x="5556199" y="1148880"/>
                  </a:lnTo>
                  <a:lnTo>
                    <a:pt x="5507355" y="1025067"/>
                  </a:lnTo>
                  <a:lnTo>
                    <a:pt x="5446915" y="905154"/>
                  </a:lnTo>
                  <a:lnTo>
                    <a:pt x="5375389" y="789495"/>
                  </a:lnTo>
                  <a:lnTo>
                    <a:pt x="5293233" y="678459"/>
                  </a:lnTo>
                  <a:lnTo>
                    <a:pt x="5200942" y="572414"/>
                  </a:lnTo>
                  <a:lnTo>
                    <a:pt x="5099012" y="471716"/>
                  </a:lnTo>
                  <a:lnTo>
                    <a:pt x="4987899" y="376720"/>
                  </a:lnTo>
                  <a:lnTo>
                    <a:pt x="4868100" y="287794"/>
                  </a:lnTo>
                  <a:lnTo>
                    <a:pt x="4740110" y="205295"/>
                  </a:lnTo>
                  <a:lnTo>
                    <a:pt x="4604385" y="129590"/>
                  </a:lnTo>
                  <a:lnTo>
                    <a:pt x="4461421" y="61036"/>
                  </a:lnTo>
                  <a:lnTo>
                    <a:pt x="4311701" y="0"/>
                  </a:lnTo>
                  <a:lnTo>
                    <a:pt x="4419079" y="103886"/>
                  </a:lnTo>
                  <a:lnTo>
                    <a:pt x="4519053" y="214096"/>
                  </a:lnTo>
                  <a:lnTo>
                    <a:pt x="4611243" y="330263"/>
                  </a:lnTo>
                  <a:lnTo>
                    <a:pt x="4695291" y="452043"/>
                  </a:lnTo>
                  <a:lnTo>
                    <a:pt x="4770818" y="579069"/>
                  </a:lnTo>
                  <a:lnTo>
                    <a:pt x="4837468" y="710996"/>
                  </a:lnTo>
                  <a:lnTo>
                    <a:pt x="4894872" y="847432"/>
                  </a:lnTo>
                  <a:lnTo>
                    <a:pt x="4942662" y="988060"/>
                  </a:lnTo>
                  <a:lnTo>
                    <a:pt x="4980470" y="1132497"/>
                  </a:lnTo>
                  <a:lnTo>
                    <a:pt x="5007927" y="1280375"/>
                  </a:lnTo>
                  <a:lnTo>
                    <a:pt x="5024666" y="1431366"/>
                  </a:lnTo>
                  <a:lnTo>
                    <a:pt x="5030330" y="1585087"/>
                  </a:lnTo>
                  <a:lnTo>
                    <a:pt x="5024666" y="1738757"/>
                  </a:lnTo>
                  <a:lnTo>
                    <a:pt x="5007902" y="1889594"/>
                  </a:lnTo>
                  <a:lnTo>
                    <a:pt x="4980419" y="2037257"/>
                  </a:lnTo>
                  <a:lnTo>
                    <a:pt x="4942586" y="2181415"/>
                  </a:lnTo>
                  <a:lnTo>
                    <a:pt x="4894770" y="2321725"/>
                  </a:lnTo>
                  <a:lnTo>
                    <a:pt x="4837354" y="2457843"/>
                  </a:lnTo>
                  <a:lnTo>
                    <a:pt x="4770679" y="2589428"/>
                  </a:lnTo>
                  <a:lnTo>
                    <a:pt x="4695152" y="2716136"/>
                  </a:lnTo>
                  <a:lnTo>
                    <a:pt x="4611116" y="2837650"/>
                  </a:lnTo>
                  <a:lnTo>
                    <a:pt x="4518939" y="2953601"/>
                  </a:lnTo>
                  <a:lnTo>
                    <a:pt x="4419016" y="3063671"/>
                  </a:lnTo>
                  <a:lnTo>
                    <a:pt x="4311701" y="3167507"/>
                  </a:lnTo>
                  <a:lnTo>
                    <a:pt x="4412234" y="3127679"/>
                  </a:lnTo>
                  <a:lnTo>
                    <a:pt x="4557509" y="3061665"/>
                  </a:lnTo>
                  <a:lnTo>
                    <a:pt x="4695698" y="2988424"/>
                  </a:lnTo>
                  <a:lnTo>
                    <a:pt x="4826330" y="2908312"/>
                  </a:lnTo>
                  <a:lnTo>
                    <a:pt x="4948910" y="2821698"/>
                  </a:lnTo>
                  <a:lnTo>
                    <a:pt x="5062969" y="2728912"/>
                  </a:lnTo>
                  <a:lnTo>
                    <a:pt x="5168011" y="2630322"/>
                  </a:lnTo>
                  <a:lnTo>
                    <a:pt x="5263578" y="2526284"/>
                  </a:lnTo>
                  <a:lnTo>
                    <a:pt x="5349151" y="2417127"/>
                  </a:lnTo>
                  <a:lnTo>
                    <a:pt x="5424284" y="2303234"/>
                  </a:lnTo>
                  <a:lnTo>
                    <a:pt x="5488470" y="2184933"/>
                  </a:lnTo>
                  <a:lnTo>
                    <a:pt x="5541238" y="2062594"/>
                  </a:lnTo>
                  <a:lnTo>
                    <a:pt x="5582094" y="1936559"/>
                  </a:lnTo>
                  <a:lnTo>
                    <a:pt x="5602478" y="1850656"/>
                  </a:lnTo>
                  <a:lnTo>
                    <a:pt x="5617222" y="1763369"/>
                  </a:lnTo>
                  <a:lnTo>
                    <a:pt x="5626176" y="1674812"/>
                  </a:lnTo>
                  <a:lnTo>
                    <a:pt x="5629186" y="1585087"/>
                  </a:lnTo>
                  <a:close/>
                </a:path>
              </a:pathLst>
            </a:custGeom>
            <a:solidFill>
              <a:srgbClr val="BAAE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68766" y="1387613"/>
            <a:ext cx="6802755" cy="1125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-500" dirty="0">
                <a:solidFill>
                  <a:srgbClr val="000000"/>
                </a:solidFill>
              </a:rPr>
              <a:t>CAMADA</a:t>
            </a:r>
            <a:r>
              <a:rPr sz="7200" spc="145" dirty="0">
                <a:solidFill>
                  <a:srgbClr val="000000"/>
                </a:solidFill>
              </a:rPr>
              <a:t> </a:t>
            </a:r>
            <a:r>
              <a:rPr sz="7200" spc="-65" dirty="0">
                <a:solidFill>
                  <a:srgbClr val="000000"/>
                </a:solidFill>
              </a:rPr>
              <a:t>FÍSICA</a:t>
            </a:r>
            <a:endParaRPr sz="7200"/>
          </a:p>
        </p:txBody>
      </p:sp>
      <p:sp>
        <p:nvSpPr>
          <p:cNvPr id="13" name="object 13"/>
          <p:cNvSpPr txBox="1"/>
          <p:nvPr/>
        </p:nvSpPr>
        <p:spPr>
          <a:xfrm>
            <a:off x="1396765" y="3698177"/>
            <a:ext cx="409575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TIPOS</a:t>
            </a:r>
            <a:r>
              <a:rPr sz="4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25" dirty="0">
                <a:solidFill>
                  <a:srgbClr val="FFFFFF"/>
                </a:solidFill>
                <a:latin typeface="Times New Roman"/>
                <a:cs typeface="Times New Roman"/>
              </a:rPr>
              <a:t>DE </a:t>
            </a:r>
            <a:r>
              <a:rPr sz="4200" spc="-55" dirty="0">
                <a:solidFill>
                  <a:srgbClr val="FFFFFF"/>
                </a:solidFill>
                <a:latin typeface="Times New Roman"/>
                <a:cs typeface="Times New Roman"/>
              </a:rPr>
              <a:t>SINAIS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4793" y="4796897"/>
            <a:ext cx="4700905" cy="336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550545">
              <a:lnSpc>
                <a:spcPct val="113900"/>
              </a:lnSpc>
              <a:spcBef>
                <a:spcPts val="100"/>
              </a:spcBef>
            </a:pPr>
            <a:r>
              <a:rPr sz="2250" spc="215" dirty="0">
                <a:solidFill>
                  <a:srgbClr val="4F3333"/>
                </a:solidFill>
                <a:latin typeface="Calibri"/>
                <a:cs typeface="Calibri"/>
              </a:rPr>
              <a:t>Digital</a:t>
            </a:r>
            <a:r>
              <a:rPr sz="225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250" spc="160" dirty="0">
                <a:solidFill>
                  <a:srgbClr val="4F3333"/>
                </a:solidFill>
                <a:latin typeface="Calibri"/>
                <a:cs typeface="Calibri"/>
              </a:rPr>
              <a:t>(valores</a:t>
            </a:r>
            <a:r>
              <a:rPr sz="2250" spc="10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250" spc="155" dirty="0">
                <a:solidFill>
                  <a:srgbClr val="4F3333"/>
                </a:solidFill>
                <a:latin typeface="Calibri"/>
                <a:cs typeface="Calibri"/>
              </a:rPr>
              <a:t>infinitos)</a:t>
            </a:r>
            <a:r>
              <a:rPr sz="225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250" spc="185" dirty="0">
                <a:solidFill>
                  <a:srgbClr val="4F3333"/>
                </a:solidFill>
                <a:latin typeface="Calibri"/>
                <a:cs typeface="Calibri"/>
              </a:rPr>
              <a:t>e </a:t>
            </a:r>
            <a:r>
              <a:rPr sz="2250" spc="235" dirty="0">
                <a:solidFill>
                  <a:srgbClr val="4F3333"/>
                </a:solidFill>
                <a:latin typeface="Calibri"/>
                <a:cs typeface="Calibri"/>
              </a:rPr>
              <a:t>analógico</a:t>
            </a:r>
            <a:r>
              <a:rPr sz="225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250" spc="160" dirty="0">
                <a:solidFill>
                  <a:srgbClr val="4F3333"/>
                </a:solidFill>
                <a:latin typeface="Calibri"/>
                <a:cs typeface="Calibri"/>
              </a:rPr>
              <a:t>(valores</a:t>
            </a:r>
            <a:r>
              <a:rPr sz="2250" spc="10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250" spc="185" dirty="0">
                <a:solidFill>
                  <a:srgbClr val="4F3333"/>
                </a:solidFill>
                <a:latin typeface="Calibri"/>
                <a:cs typeface="Calibri"/>
              </a:rPr>
              <a:t>limitados)</a:t>
            </a:r>
            <a:endParaRPr sz="2250">
              <a:latin typeface="Calibri"/>
              <a:cs typeface="Calibri"/>
            </a:endParaRPr>
          </a:p>
          <a:p>
            <a:pPr marL="923925" marR="795020" indent="452755">
              <a:lnSpc>
                <a:spcPts val="4050"/>
              </a:lnSpc>
              <a:spcBef>
                <a:spcPts val="1955"/>
              </a:spcBef>
            </a:pPr>
            <a:r>
              <a:rPr sz="3500" spc="-145" dirty="0">
                <a:solidFill>
                  <a:srgbClr val="FFFFFF"/>
                </a:solidFill>
                <a:latin typeface="Times New Roman"/>
                <a:cs typeface="Times New Roman"/>
              </a:rPr>
              <a:t>PERDA</a:t>
            </a:r>
            <a:r>
              <a:rPr sz="3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Times New Roman"/>
                <a:cs typeface="Times New Roman"/>
              </a:rPr>
              <a:t>NA </a:t>
            </a:r>
            <a:r>
              <a:rPr sz="3500" spc="-120" dirty="0">
                <a:solidFill>
                  <a:srgbClr val="FFFFFF"/>
                </a:solidFill>
                <a:latin typeface="Times New Roman"/>
                <a:cs typeface="Times New Roman"/>
              </a:rPr>
              <a:t>TRANSMISSÃO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4900"/>
              </a:lnSpc>
              <a:spcBef>
                <a:spcPts val="2450"/>
              </a:spcBef>
            </a:pPr>
            <a:r>
              <a:rPr sz="1850" spc="180" dirty="0">
                <a:solidFill>
                  <a:srgbClr val="4F3333"/>
                </a:solidFill>
                <a:latin typeface="Calibri"/>
                <a:cs typeface="Calibri"/>
              </a:rPr>
              <a:t>Ocorre</a:t>
            </a:r>
            <a:r>
              <a:rPr sz="1850" spc="6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35" dirty="0">
                <a:solidFill>
                  <a:srgbClr val="4F3333"/>
                </a:solidFill>
                <a:latin typeface="Calibri"/>
                <a:cs typeface="Calibri"/>
              </a:rPr>
              <a:t>quando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95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80" dirty="0">
                <a:solidFill>
                  <a:srgbClr val="4F3333"/>
                </a:solidFill>
                <a:latin typeface="Calibri"/>
                <a:cs typeface="Calibri"/>
              </a:rPr>
              <a:t>frequência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60" dirty="0">
                <a:solidFill>
                  <a:srgbClr val="4F3333"/>
                </a:solidFill>
                <a:latin typeface="Calibri"/>
                <a:cs typeface="Calibri"/>
              </a:rPr>
              <a:t>precisa </a:t>
            </a:r>
            <a:r>
              <a:rPr sz="1850" spc="155" dirty="0">
                <a:solidFill>
                  <a:srgbClr val="4F3333"/>
                </a:solidFill>
                <a:latin typeface="Calibri"/>
                <a:cs typeface="Calibri"/>
              </a:rPr>
              <a:t>percorrer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305" dirty="0">
                <a:solidFill>
                  <a:srgbClr val="4F3333"/>
                </a:solidFill>
                <a:latin typeface="Calibri"/>
                <a:cs typeface="Calibri"/>
              </a:rPr>
              <a:t>uma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60" dirty="0">
                <a:solidFill>
                  <a:srgbClr val="4F3333"/>
                </a:solidFill>
                <a:latin typeface="Calibri"/>
                <a:cs typeface="Calibri"/>
              </a:rPr>
              <a:t>área</a:t>
            </a:r>
            <a:r>
              <a:rPr sz="1850" spc="7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15" dirty="0">
                <a:solidFill>
                  <a:srgbClr val="4F3333"/>
                </a:solidFill>
                <a:latin typeface="Calibri"/>
                <a:cs typeface="Calibri"/>
              </a:rPr>
              <a:t>muito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85" dirty="0">
                <a:solidFill>
                  <a:srgbClr val="4F3333"/>
                </a:solidFill>
                <a:latin typeface="Calibri"/>
                <a:cs typeface="Calibri"/>
              </a:rPr>
              <a:t>grande,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00" dirty="0">
                <a:solidFill>
                  <a:srgbClr val="4F3333"/>
                </a:solidFill>
                <a:latin typeface="Calibri"/>
                <a:cs typeface="Calibri"/>
              </a:rPr>
              <a:t>pode </a:t>
            </a:r>
            <a:r>
              <a:rPr sz="1850" spc="145" dirty="0">
                <a:solidFill>
                  <a:srgbClr val="4F3333"/>
                </a:solidFill>
                <a:latin typeface="Calibri"/>
                <a:cs typeface="Calibri"/>
              </a:rPr>
              <a:t>ser</a:t>
            </a:r>
            <a:r>
              <a:rPr sz="1850" spc="6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70" dirty="0">
                <a:solidFill>
                  <a:srgbClr val="4F3333"/>
                </a:solidFill>
                <a:latin typeface="Calibri"/>
                <a:cs typeface="Calibri"/>
              </a:rPr>
              <a:t>corrigido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95" dirty="0">
                <a:solidFill>
                  <a:srgbClr val="4F3333"/>
                </a:solidFill>
                <a:latin typeface="Calibri"/>
                <a:cs typeface="Calibri"/>
              </a:rPr>
              <a:t>com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50" dirty="0">
                <a:solidFill>
                  <a:srgbClr val="4F3333"/>
                </a:solidFill>
                <a:latin typeface="Calibri"/>
                <a:cs typeface="Calibri"/>
              </a:rPr>
              <a:t>repetidores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4080" y="2821129"/>
            <a:ext cx="14044088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Conversão Analógico-Analógico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1" y="4616888"/>
            <a:ext cx="8889365" cy="1120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Pode ser moduladas de três formas: amplitude, fase e frequência.  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13978" y="2665533"/>
            <a:ext cx="6260044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Multiplexação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2263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É utilizado quando o custo para colocar canais separados para cada fonte de dados é maior que o custo de utilizar a multiplexação.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13978" y="2665533"/>
            <a:ext cx="6260044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Multiplexação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4086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600" b="1" spc="660" dirty="0">
                <a:solidFill>
                  <a:srgbClr val="4F3333"/>
                </a:solidFill>
                <a:latin typeface="Calibri"/>
                <a:cs typeface="Calibri"/>
              </a:rPr>
              <a:t>Técnicas de Multiplexação: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TDM: o tempo é compartilhado entre vários canais;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FDM: a frequência é compartilhada;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WDM: o comprimento é compartilhado;</a:t>
            </a:r>
            <a:endParaRPr lang="pt-BR" sz="3600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7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1480" y="8307704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92889" y="2197393"/>
            <a:ext cx="9302222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Meios de transmissão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1400" y="4327409"/>
            <a:ext cx="11734800" cy="4574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b="1" spc="660" dirty="0">
                <a:solidFill>
                  <a:srgbClr val="4F3333"/>
                </a:solidFill>
                <a:latin typeface="Calibri"/>
                <a:cs typeface="Calibri"/>
              </a:rPr>
              <a:t>Guiados: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transportam a partir de um elemento físico (cabo coaxial, fibra ópticas e fios trançados)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b="1" spc="660" dirty="0">
                <a:solidFill>
                  <a:srgbClr val="4F3333"/>
                </a:solidFill>
                <a:latin typeface="Calibri"/>
                <a:cs typeface="Calibri"/>
              </a:rPr>
              <a:t>Não Guiados: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transportam ondas eletromagnéticas sem o uso de um condutor físico (redes sem fio, satélites e lasers transmitidos pelo ar)</a:t>
            </a:r>
            <a:endParaRPr lang="pt-BR" sz="3200" b="1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78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6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6" y="229562"/>
                </a:lnTo>
                <a:lnTo>
                  <a:pt x="3956816" y="1002605"/>
                </a:lnTo>
                <a:close/>
              </a:path>
              <a:path w="3957319" h="3898900">
                <a:moveTo>
                  <a:pt x="3956816" y="1401364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6" y="1002605"/>
                </a:lnTo>
                <a:lnTo>
                  <a:pt x="3956816" y="1401364"/>
                </a:lnTo>
                <a:close/>
              </a:path>
              <a:path w="3957319" h="3898900">
                <a:moveTo>
                  <a:pt x="3956816" y="3898820"/>
                </a:moveTo>
                <a:lnTo>
                  <a:pt x="20026" y="3898820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6" y="1401364"/>
                </a:lnTo>
                <a:lnTo>
                  <a:pt x="3956816" y="3898820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0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0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2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5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69"/>
                </a:lnTo>
                <a:lnTo>
                  <a:pt x="152941" y="496782"/>
                </a:lnTo>
                <a:lnTo>
                  <a:pt x="176374" y="450286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264840" cy="3409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3086" y="4724274"/>
            <a:ext cx="8401049" cy="3962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1797" rIns="0" bIns="0" rtlCol="0">
            <a:spAutoFit/>
          </a:bodyPr>
          <a:lstStyle/>
          <a:p>
            <a:pPr marL="674370" algn="ctr">
              <a:lnSpc>
                <a:spcPct val="100000"/>
              </a:lnSpc>
              <a:spcBef>
                <a:spcPts val="3345"/>
              </a:spcBef>
            </a:pPr>
            <a:r>
              <a:rPr spc="-90" dirty="0"/>
              <a:t>SINAIS</a:t>
            </a:r>
            <a:r>
              <a:rPr spc="-520" dirty="0"/>
              <a:t> </a:t>
            </a:r>
            <a:r>
              <a:rPr spc="-80" dirty="0"/>
              <a:t>DIGITAIS</a:t>
            </a:r>
          </a:p>
          <a:p>
            <a:pPr marL="674370" algn="ctr">
              <a:lnSpc>
                <a:spcPct val="100000"/>
              </a:lnSpc>
              <a:spcBef>
                <a:spcPts val="1165"/>
              </a:spcBef>
            </a:pPr>
            <a:r>
              <a:rPr sz="3500" spc="400" dirty="0">
                <a:latin typeface="Calibri"/>
                <a:cs typeface="Calibri"/>
              </a:rPr>
              <a:t>Representação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330" dirty="0">
                <a:latin typeface="Calibri"/>
                <a:cs typeface="Calibri"/>
              </a:rPr>
              <a:t>digital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55" dirty="0">
                <a:latin typeface="Calibri"/>
                <a:cs typeface="Calibri"/>
              </a:rPr>
              <a:t>de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35" dirty="0">
                <a:latin typeface="Calibri"/>
                <a:cs typeface="Calibri"/>
              </a:rPr>
              <a:t>dois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295" dirty="0">
                <a:latin typeface="Calibri"/>
                <a:cs typeface="Calibri"/>
              </a:rPr>
              <a:t>níveis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6"/>
            <a:ext cx="3813727" cy="35053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84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3" y="1002606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3" y="229561"/>
                </a:lnTo>
                <a:lnTo>
                  <a:pt x="3956813" y="1002606"/>
                </a:lnTo>
                <a:close/>
              </a:path>
              <a:path w="3957319" h="3898900">
                <a:moveTo>
                  <a:pt x="3956813" y="1401366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3" y="1002606"/>
                </a:lnTo>
                <a:lnTo>
                  <a:pt x="3956813" y="1401366"/>
                </a:lnTo>
                <a:close/>
              </a:path>
              <a:path w="3957319" h="3898900">
                <a:moveTo>
                  <a:pt x="3956813" y="3898815"/>
                </a:moveTo>
                <a:lnTo>
                  <a:pt x="20025" y="3898815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3" y="1401366"/>
                </a:lnTo>
                <a:lnTo>
                  <a:pt x="3956813" y="3898815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2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1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6"/>
                </a:lnTo>
                <a:lnTo>
                  <a:pt x="1452269" y="990584"/>
                </a:lnTo>
                <a:lnTo>
                  <a:pt x="1400595" y="1014217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1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3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3"/>
                </a:lnTo>
                <a:lnTo>
                  <a:pt x="644697" y="1769726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1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6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80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70"/>
                </a:lnTo>
                <a:lnTo>
                  <a:pt x="152941" y="496782"/>
                </a:lnTo>
                <a:lnTo>
                  <a:pt x="176374" y="450287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30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8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52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4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4" y="231579"/>
                </a:lnTo>
                <a:lnTo>
                  <a:pt x="1075004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8483" rIns="0" bIns="0" rtlCol="0">
            <a:spAutoFit/>
          </a:bodyPr>
          <a:lstStyle/>
          <a:p>
            <a:pPr marL="5641975" marR="3112770" indent="-1122045">
              <a:lnSpc>
                <a:spcPct val="76000"/>
              </a:lnSpc>
              <a:spcBef>
                <a:spcPts val="3000"/>
              </a:spcBef>
            </a:pPr>
            <a:r>
              <a:rPr spc="-490" dirty="0"/>
              <a:t>CONVERSÃO </a:t>
            </a:r>
            <a:r>
              <a:rPr spc="-50" dirty="0"/>
              <a:t>DIGITAL</a:t>
            </a:r>
          </a:p>
          <a:p>
            <a:pPr marL="6840855" marR="5080" indent="-4589145">
              <a:lnSpc>
                <a:spcPct val="116100"/>
              </a:lnSpc>
              <a:spcBef>
                <a:spcPts val="330"/>
              </a:spcBef>
            </a:pPr>
            <a:r>
              <a:rPr sz="3500" spc="484" dirty="0">
                <a:latin typeface="Calibri"/>
                <a:cs typeface="Calibri"/>
              </a:rPr>
              <a:t>A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50" dirty="0">
                <a:latin typeface="Calibri"/>
                <a:cs typeface="Calibri"/>
              </a:rPr>
              <a:t>codificação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55" dirty="0">
                <a:latin typeface="Calibri"/>
                <a:cs typeface="Calibri"/>
              </a:rPr>
              <a:t>de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40" dirty="0">
                <a:latin typeface="Calibri"/>
                <a:cs typeface="Calibri"/>
              </a:rPr>
              <a:t>linha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350" dirty="0">
                <a:latin typeface="Calibri"/>
                <a:cs typeface="Calibri"/>
              </a:rPr>
              <a:t>consiste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650" dirty="0">
                <a:latin typeface="Calibri"/>
                <a:cs typeface="Calibri"/>
              </a:rPr>
              <a:t>em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500" dirty="0">
                <a:latin typeface="Calibri"/>
                <a:cs typeface="Calibri"/>
              </a:rPr>
              <a:t>mudar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50" dirty="0">
                <a:latin typeface="Calibri"/>
                <a:cs typeface="Calibri"/>
              </a:rPr>
              <a:t>o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300" dirty="0">
                <a:latin typeface="Calibri"/>
                <a:cs typeface="Calibri"/>
              </a:rPr>
              <a:t>sinal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10" dirty="0">
                <a:latin typeface="Calibri"/>
                <a:cs typeface="Calibri"/>
              </a:rPr>
              <a:t>binário </a:t>
            </a:r>
            <a:r>
              <a:rPr sz="3500" spc="365" dirty="0">
                <a:latin typeface="Calibri"/>
                <a:cs typeface="Calibri"/>
              </a:rPr>
              <a:t>para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350" dirty="0">
                <a:latin typeface="Calibri"/>
                <a:cs typeface="Calibri"/>
              </a:rPr>
              <a:t>o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229" dirty="0">
                <a:latin typeface="Calibri"/>
                <a:cs typeface="Calibri"/>
              </a:rPr>
              <a:t>elétrico.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3264839" cy="3409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78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6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6" y="229562"/>
                </a:lnTo>
                <a:lnTo>
                  <a:pt x="3956816" y="1002605"/>
                </a:lnTo>
                <a:close/>
              </a:path>
              <a:path w="3957319" h="3898900">
                <a:moveTo>
                  <a:pt x="3956816" y="1401364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6" y="1002605"/>
                </a:lnTo>
                <a:lnTo>
                  <a:pt x="3956816" y="1401364"/>
                </a:lnTo>
                <a:close/>
              </a:path>
              <a:path w="3957319" h="3898900">
                <a:moveTo>
                  <a:pt x="3956816" y="3898820"/>
                </a:moveTo>
                <a:lnTo>
                  <a:pt x="20026" y="3898820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6" y="1401364"/>
                </a:lnTo>
                <a:lnTo>
                  <a:pt x="3956816" y="3898820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0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0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2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5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69"/>
                </a:lnTo>
                <a:lnTo>
                  <a:pt x="152941" y="496782"/>
                </a:lnTo>
                <a:lnTo>
                  <a:pt x="176374" y="450286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47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4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4" y="231579"/>
                </a:lnTo>
                <a:lnTo>
                  <a:pt x="1075004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8483" rIns="0" bIns="0" rtlCol="0">
            <a:spAutoFit/>
          </a:bodyPr>
          <a:lstStyle/>
          <a:p>
            <a:pPr marL="5641975" marR="3536950" indent="-1122045">
              <a:lnSpc>
                <a:spcPct val="76000"/>
              </a:lnSpc>
              <a:spcBef>
                <a:spcPts val="3000"/>
              </a:spcBef>
            </a:pPr>
            <a:r>
              <a:rPr spc="-490" dirty="0"/>
              <a:t>CONVERSÃO </a:t>
            </a:r>
            <a:r>
              <a:rPr spc="-50" dirty="0"/>
              <a:t>DIGITAL</a:t>
            </a:r>
          </a:p>
          <a:p>
            <a:pPr marL="4689475" marR="5080" indent="-2861945">
              <a:lnSpc>
                <a:spcPct val="116100"/>
              </a:lnSpc>
              <a:spcBef>
                <a:spcPts val="330"/>
              </a:spcBef>
            </a:pPr>
            <a:r>
              <a:rPr sz="3500" spc="385" dirty="0">
                <a:latin typeface="Calibri"/>
                <a:cs typeface="Calibri"/>
              </a:rPr>
              <a:t>Conversão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375" dirty="0">
                <a:latin typeface="Calibri"/>
                <a:cs typeface="Calibri"/>
              </a:rPr>
              <a:t>analógico-</a:t>
            </a:r>
            <a:r>
              <a:rPr sz="3500" spc="330" dirty="0">
                <a:latin typeface="Calibri"/>
                <a:cs typeface="Calibri"/>
              </a:rPr>
              <a:t>digital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70" dirty="0">
                <a:latin typeface="Calibri"/>
                <a:cs typeface="Calibri"/>
              </a:rPr>
              <a:t>que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80" dirty="0">
                <a:latin typeface="Calibri"/>
                <a:cs typeface="Calibri"/>
              </a:rPr>
              <a:t>é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315" dirty="0">
                <a:latin typeface="Calibri"/>
                <a:cs typeface="Calibri"/>
              </a:rPr>
              <a:t>possível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00" dirty="0">
                <a:latin typeface="Calibri"/>
                <a:cs typeface="Calibri"/>
              </a:rPr>
              <a:t>ser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55" dirty="0">
                <a:latin typeface="Calibri"/>
                <a:cs typeface="Calibri"/>
              </a:rPr>
              <a:t>representada pela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370" dirty="0">
                <a:latin typeface="Calibri"/>
                <a:cs typeface="Calibri"/>
              </a:rPr>
              <a:t>intensidade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380" dirty="0">
                <a:latin typeface="Calibri"/>
                <a:cs typeface="Calibri"/>
              </a:rPr>
              <a:t>e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295" dirty="0">
                <a:latin typeface="Calibri"/>
                <a:cs typeface="Calibri"/>
              </a:rPr>
              <a:t>nível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455" dirty="0">
                <a:latin typeface="Calibri"/>
                <a:cs typeface="Calibri"/>
              </a:rPr>
              <a:t>de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285" dirty="0">
                <a:latin typeface="Calibri"/>
                <a:cs typeface="Calibri"/>
              </a:rPr>
              <a:t>tensão.</a:t>
            </a:r>
            <a:endParaRPr sz="35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8758" y="2476500"/>
            <a:ext cx="9670483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Modos de transmissão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2441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4200" b="1" spc="660" dirty="0">
                <a:solidFill>
                  <a:srgbClr val="4F3333"/>
                </a:solidFill>
                <a:latin typeface="Calibri"/>
                <a:cs typeface="Calibri"/>
              </a:rPr>
              <a:t>Transmissão paralela: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os dados binários são organizados em grupos e assim, podem ser enviados em blocos.</a:t>
            </a:r>
            <a:endParaRPr sz="3200" b="1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8758" y="2476500"/>
            <a:ext cx="9670483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Modos de transmissão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2441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4200" b="1" spc="660" dirty="0">
                <a:solidFill>
                  <a:srgbClr val="4F3333"/>
                </a:solidFill>
                <a:latin typeface="Calibri"/>
                <a:cs typeface="Calibri"/>
              </a:rPr>
              <a:t>Transmissão serial: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a mais simples, utiliza apenas um canal de comunicação, um bit segue o outro. </a:t>
            </a:r>
            <a:endParaRPr sz="3200" b="1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8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8758" y="2476500"/>
            <a:ext cx="9670483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Modos de transmissão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3191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4200" b="1" spc="660" dirty="0">
                <a:solidFill>
                  <a:srgbClr val="4F3333"/>
                </a:solidFill>
                <a:latin typeface="Calibri"/>
                <a:cs typeface="Calibri"/>
              </a:rPr>
              <a:t>Transmissão Serial Assíncrona: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a inserção de bits deixa mais lenta mas, é a mais barata, recomendada para baixas velocidades.</a:t>
            </a:r>
            <a:endParaRPr sz="3200" b="1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2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59153" y="2665533"/>
            <a:ext cx="11769442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>
                <a:latin typeface="Times New Roman"/>
                <a:cs typeface="Times New Roman"/>
              </a:rPr>
              <a:t>Conversão digital-analógica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2263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O sinal analógico tem três características (frequência, fase e amplitude) e tem que ser mudado de acordo com a variação dos bits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712" y="2665533"/>
            <a:ext cx="9106738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Modulação de Dados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169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ASK (amplitude), FSK (frequência) e PSK (fase). São três “chaves” para poder moldar os dados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314</Words>
  <Application>Microsoft Office PowerPoint</Application>
  <PresentationFormat>Personalizar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CAMADA FÍSICA</vt:lpstr>
      <vt:lpstr>SINAIS DIGITAIS Representação digital de dois níveis</vt:lpstr>
      <vt:lpstr>CONVERSÃO DIGITAL A codificação de linha consiste em mudar o sinal binário para o elétrico.</vt:lpstr>
      <vt:lpstr>CONVERSÃO DIGITAL Conversão analógico-digital que é possível ser representada pela intensidade e nível de tensão.</vt:lpstr>
      <vt:lpstr>Modos de transmissão</vt:lpstr>
      <vt:lpstr>Modos de transmissão</vt:lpstr>
      <vt:lpstr>Modos de transmissão</vt:lpstr>
      <vt:lpstr>Conversão digital-analógica</vt:lpstr>
      <vt:lpstr>Modulação de Dados</vt:lpstr>
      <vt:lpstr>Conversão Analógico-Analógico</vt:lpstr>
      <vt:lpstr>Multiplexação</vt:lpstr>
      <vt:lpstr>Multiplexação</vt:lpstr>
      <vt:lpstr>Meios de transmissão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Brown Aesthetic Creative Company Presentation</dc:title>
  <dc:creator>Larissa Daddio</dc:creator>
  <cp:keywords>DAFf5pmP8d4,BAFOrOxBCiM</cp:keywords>
  <cp:lastModifiedBy>LARISSA DADDIO TOGNETTE</cp:lastModifiedBy>
  <cp:revision>18</cp:revision>
  <dcterms:created xsi:type="dcterms:W3CDTF">2023-04-17T17:41:00Z</dcterms:created>
  <dcterms:modified xsi:type="dcterms:W3CDTF">2023-05-03T12:08:46Z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2023-04-17T00:00:00Z</vt:filetime>
  </property>
</Properties>
</file>