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80" r:id="rId3"/>
    <p:sldId id="288" r:id="rId4"/>
    <p:sldId id="282" r:id="rId5"/>
    <p:sldId id="291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2"/>
    <a:srgbClr val="4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4"/>
            <a:ext cx="3813727" cy="35053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331190" y="6388181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4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4" y="229561"/>
                </a:lnTo>
                <a:lnTo>
                  <a:pt x="3956814" y="1002605"/>
                </a:lnTo>
                <a:close/>
              </a:path>
              <a:path w="3957319" h="3898900">
                <a:moveTo>
                  <a:pt x="3956814" y="1401365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4" y="1002605"/>
                </a:lnTo>
                <a:lnTo>
                  <a:pt x="3956814" y="1401365"/>
                </a:lnTo>
                <a:close/>
              </a:path>
              <a:path w="3957319" h="3898900">
                <a:moveTo>
                  <a:pt x="3956814" y="3898818"/>
                </a:moveTo>
                <a:lnTo>
                  <a:pt x="20026" y="3898818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4" y="1401365"/>
                </a:lnTo>
                <a:lnTo>
                  <a:pt x="3956814" y="389881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797915" y="1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3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6"/>
                </a:lnTo>
                <a:lnTo>
                  <a:pt x="2068747" y="769897"/>
                </a:lnTo>
                <a:lnTo>
                  <a:pt x="2006757" y="796247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09"/>
                </a:lnTo>
                <a:lnTo>
                  <a:pt x="1780693" y="870433"/>
                </a:lnTo>
                <a:lnTo>
                  <a:pt x="1737691" y="884064"/>
                </a:lnTo>
                <a:lnTo>
                  <a:pt x="1693301" y="898559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1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5"/>
                </a:lnTo>
                <a:lnTo>
                  <a:pt x="1204606" y="1125352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69999"/>
                </a:lnTo>
                <a:lnTo>
                  <a:pt x="963575" y="1434563"/>
                </a:lnTo>
                <a:lnTo>
                  <a:pt x="937701" y="1469159"/>
                </a:lnTo>
                <a:lnTo>
                  <a:pt x="911188" y="1503710"/>
                </a:lnTo>
                <a:lnTo>
                  <a:pt x="884042" y="1537955"/>
                </a:lnTo>
                <a:lnTo>
                  <a:pt x="856268" y="1571635"/>
                </a:lnTo>
                <a:lnTo>
                  <a:pt x="827872" y="1604489"/>
                </a:lnTo>
                <a:lnTo>
                  <a:pt x="798857" y="1636258"/>
                </a:lnTo>
                <a:lnTo>
                  <a:pt x="769230" y="1666682"/>
                </a:lnTo>
                <a:lnTo>
                  <a:pt x="738995" y="1695500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3"/>
                </a:lnTo>
                <a:lnTo>
                  <a:pt x="545116" y="1820144"/>
                </a:lnTo>
                <a:lnTo>
                  <a:pt x="475862" y="1837065"/>
                </a:lnTo>
                <a:lnTo>
                  <a:pt x="440390" y="1839739"/>
                </a:lnTo>
                <a:lnTo>
                  <a:pt x="404362" y="1838207"/>
                </a:lnTo>
                <a:lnTo>
                  <a:pt x="330657" y="1821490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4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3"/>
                </a:lnTo>
                <a:lnTo>
                  <a:pt x="21382" y="1407345"/>
                </a:lnTo>
                <a:lnTo>
                  <a:pt x="14027" y="1365255"/>
                </a:lnTo>
                <a:lnTo>
                  <a:pt x="8201" y="1321810"/>
                </a:lnTo>
                <a:lnTo>
                  <a:pt x="3915" y="1277132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2"/>
                </a:lnTo>
                <a:lnTo>
                  <a:pt x="2363" y="1088609"/>
                </a:lnTo>
                <a:lnTo>
                  <a:pt x="5924" y="1039649"/>
                </a:lnTo>
                <a:lnTo>
                  <a:pt x="11086" y="990208"/>
                </a:lnTo>
                <a:lnTo>
                  <a:pt x="17858" y="940409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6"/>
                </a:lnTo>
                <a:lnTo>
                  <a:pt x="76226" y="690438"/>
                </a:lnTo>
                <a:lnTo>
                  <a:pt x="92873" y="641122"/>
                </a:lnTo>
                <a:lnTo>
                  <a:pt x="111201" y="592324"/>
                </a:lnTo>
                <a:lnTo>
                  <a:pt x="131220" y="544169"/>
                </a:lnTo>
                <a:lnTo>
                  <a:pt x="152941" y="496781"/>
                </a:lnTo>
                <a:lnTo>
                  <a:pt x="176374" y="450286"/>
                </a:lnTo>
                <a:lnTo>
                  <a:pt x="201528" y="404808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0"/>
                </a:lnTo>
                <a:lnTo>
                  <a:pt x="353484" y="197054"/>
                </a:lnTo>
                <a:lnTo>
                  <a:pt x="389183" y="160304"/>
                </a:lnTo>
                <a:lnTo>
                  <a:pt x="426675" y="125447"/>
                </a:lnTo>
                <a:lnTo>
                  <a:pt x="472156" y="89454"/>
                </a:lnTo>
                <a:lnTo>
                  <a:pt x="525430" y="54542"/>
                </a:lnTo>
                <a:lnTo>
                  <a:pt x="585775" y="20994"/>
                </a:lnTo>
                <a:lnTo>
                  <a:pt x="628821" y="0"/>
                </a:lnTo>
                <a:lnTo>
                  <a:pt x="2089376" y="0"/>
                </a:lnTo>
                <a:lnTo>
                  <a:pt x="2138139" y="45673"/>
                </a:lnTo>
                <a:lnTo>
                  <a:pt x="2183809" y="102589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3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2"/>
                </a:lnTo>
                <a:lnTo>
                  <a:pt x="2272443" y="489353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9169" y="2660723"/>
            <a:ext cx="8930005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30279" y="5231602"/>
            <a:ext cx="9627869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53968"/>
            <a:ext cx="15581790" cy="759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5974" y="2491452"/>
            <a:ext cx="8036050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youtube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2897" y="2628900"/>
            <a:ext cx="12642205" cy="462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pt-BR" sz="15000" spc="-635" dirty="0">
                <a:latin typeface="Times New Roman"/>
                <a:cs typeface="Times New Roman"/>
              </a:rPr>
              <a:t>Camada de Aplicação</a:t>
            </a:r>
            <a:endParaRPr sz="15000" dirty="0">
              <a:latin typeface="Times New Roman"/>
              <a:cs typeface="Times New Roman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10418" y="2665533"/>
            <a:ext cx="10867161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O que é? Para que serve?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799" y="4625561"/>
            <a:ext cx="1158240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A camada responsável por promover serviços ao usuário;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68701" y="2665533"/>
            <a:ext cx="875059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Principais protocolos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6942" y="4274229"/>
            <a:ext cx="8889365" cy="549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/>
                <a:cs typeface="Calibri"/>
              </a:rPr>
              <a:t>HTTP e DNS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5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63676" y="1921099"/>
            <a:ext cx="276064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dirty="0">
                <a:latin typeface="Times New Roman"/>
                <a:cs typeface="Times New Roman"/>
              </a:rPr>
              <a:t>DNS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199" y="3744380"/>
            <a:ext cx="11277600" cy="4612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Promove a conexão com um servidor por meio do nome e traz para a máquina do usuário, o IP e conteúdo pesquisado; </a:t>
            </a: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 err="1">
                <a:solidFill>
                  <a:srgbClr val="4F3333"/>
                </a:solidFill>
                <a:latin typeface="Calibri"/>
                <a:cs typeface="Calibri"/>
              </a:rPr>
              <a:t>Ex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  <a:hlinkClick r:id="rId2"/>
              </a:rPr>
              <a:t>www.youtube.com.br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;</a:t>
            </a: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 err="1">
                <a:solidFill>
                  <a:srgbClr val="4F3333"/>
                </a:solidFill>
                <a:latin typeface="Calibri"/>
                <a:cs typeface="Calibri"/>
              </a:rPr>
              <a:t>Ex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: 2001:4860:4860:8844;</a:t>
            </a:r>
            <a:endParaRPr lang="pt-BR" sz="2000" dirty="0">
              <a:latin typeface="Calibri"/>
              <a:cs typeface="Calibri"/>
            </a:endParaRP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4800" y="1921099"/>
            <a:ext cx="967740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dirty="0"/>
              <a:t>Servidor de Nomes</a:t>
            </a:r>
            <a:endParaRPr sz="9600" dirty="0">
              <a:latin typeface="Times New Roman"/>
              <a:cs typeface="Times New Roman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AACA0948-3909-47DB-A37D-9778E7A93C94}"/>
              </a:ext>
            </a:extLst>
          </p:cNvPr>
          <p:cNvSpPr txBox="1"/>
          <p:nvPr/>
        </p:nvSpPr>
        <p:spPr>
          <a:xfrm>
            <a:off x="3505199" y="3744380"/>
            <a:ext cx="11277600" cy="34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É um criador de nomes para determinados IPS para facilitar a memorização do usuário;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 err="1">
                <a:solidFill>
                  <a:srgbClr val="4F3333"/>
                </a:solidFill>
                <a:latin typeface="Calibri"/>
                <a:cs typeface="Calibri"/>
              </a:rPr>
              <a:t>Ex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: 2001:4860:4860:8844 </a:t>
            </a:r>
            <a:r>
              <a:rPr lang="pt-BR" sz="3200" spc="660">
                <a:solidFill>
                  <a:srgbClr val="4F3333"/>
                </a:solidFill>
                <a:latin typeface="Calibri"/>
                <a:cs typeface="Calibri"/>
              </a:rPr>
              <a:t>para Google;</a:t>
            </a:r>
            <a:endParaRPr lang="pt-BR" sz="2000" dirty="0">
              <a:latin typeface="Calibri"/>
              <a:cs typeface="Calibri"/>
            </a:endParaRP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19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88</Words>
  <Application>Microsoft Office PowerPoint</Application>
  <PresentationFormat>Personalizar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Camada de Aplicação</vt:lpstr>
      <vt:lpstr>O que é? Para que serve?</vt:lpstr>
      <vt:lpstr>Principais protocolos</vt:lpstr>
      <vt:lpstr>DNS</vt:lpstr>
      <vt:lpstr>Servidor de Nomes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Aesthetic Creative Company Presentation</dc:title>
  <dc:creator>Larissa Daddio</dc:creator>
  <cp:keywords>DAFf5pmP8d4,BAFOrOxBCiM</cp:keywords>
  <cp:lastModifiedBy>LARISSA DADDIO TOGNETTE</cp:lastModifiedBy>
  <cp:revision>33</cp:revision>
  <dcterms:created xsi:type="dcterms:W3CDTF">2023-04-17T17:41:00Z</dcterms:created>
  <dcterms:modified xsi:type="dcterms:W3CDTF">2023-05-15T17:26:35Z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2023-04-17T00:00:00Z</vt:filetime>
  </property>
</Properties>
</file>