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80" r:id="rId3"/>
    <p:sldId id="281" r:id="rId4"/>
    <p:sldId id="288" r:id="rId5"/>
    <p:sldId id="282" r:id="rId6"/>
    <p:sldId id="285" r:id="rId7"/>
    <p:sldId id="291" r:id="rId8"/>
    <p:sldId id="292" r:id="rId9"/>
    <p:sldId id="293" r:id="rId1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E2"/>
    <a:srgbClr val="4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81614"/>
            <a:ext cx="3813727" cy="350538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4331190" y="6388181"/>
            <a:ext cx="3957320" cy="3898900"/>
          </a:xfrm>
          <a:custGeom>
            <a:avLst/>
            <a:gdLst/>
            <a:ahLst/>
            <a:cxnLst/>
            <a:rect l="l" t="t" r="r" b="b"/>
            <a:pathLst>
              <a:path w="3957319" h="3898900">
                <a:moveTo>
                  <a:pt x="3956814" y="1002605"/>
                </a:moveTo>
                <a:lnTo>
                  <a:pt x="2786815" y="1610293"/>
                </a:lnTo>
                <a:lnTo>
                  <a:pt x="2795974" y="1560178"/>
                </a:lnTo>
                <a:lnTo>
                  <a:pt x="2802197" y="1509857"/>
                </a:lnTo>
                <a:lnTo>
                  <a:pt x="2805777" y="1459355"/>
                </a:lnTo>
                <a:lnTo>
                  <a:pt x="2807005" y="1408697"/>
                </a:lnTo>
                <a:lnTo>
                  <a:pt x="2806172" y="1357907"/>
                </a:lnTo>
                <a:lnTo>
                  <a:pt x="2803569" y="1307011"/>
                </a:lnTo>
                <a:lnTo>
                  <a:pt x="2799487" y="1256034"/>
                </a:lnTo>
                <a:lnTo>
                  <a:pt x="2794217" y="1205001"/>
                </a:lnTo>
                <a:lnTo>
                  <a:pt x="2788051" y="1153937"/>
                </a:lnTo>
                <a:lnTo>
                  <a:pt x="2781279" y="1102868"/>
                </a:lnTo>
                <a:lnTo>
                  <a:pt x="2767084" y="1000812"/>
                </a:lnTo>
                <a:lnTo>
                  <a:pt x="2760243" y="949876"/>
                </a:lnTo>
                <a:lnTo>
                  <a:pt x="2753961" y="899035"/>
                </a:lnTo>
                <a:lnTo>
                  <a:pt x="2748534" y="848152"/>
                </a:lnTo>
                <a:lnTo>
                  <a:pt x="2744259" y="797120"/>
                </a:lnTo>
                <a:lnTo>
                  <a:pt x="2741428" y="746009"/>
                </a:lnTo>
                <a:lnTo>
                  <a:pt x="2740333" y="694887"/>
                </a:lnTo>
                <a:lnTo>
                  <a:pt x="2741266" y="643824"/>
                </a:lnTo>
                <a:lnTo>
                  <a:pt x="2744520" y="592888"/>
                </a:lnTo>
                <a:lnTo>
                  <a:pt x="2750386" y="542150"/>
                </a:lnTo>
                <a:lnTo>
                  <a:pt x="2759205" y="491695"/>
                </a:lnTo>
                <a:lnTo>
                  <a:pt x="2771223" y="441826"/>
                </a:lnTo>
                <a:lnTo>
                  <a:pt x="2786587" y="392930"/>
                </a:lnTo>
                <a:lnTo>
                  <a:pt x="2805445" y="345398"/>
                </a:lnTo>
                <a:lnTo>
                  <a:pt x="2827945" y="299617"/>
                </a:lnTo>
                <a:lnTo>
                  <a:pt x="2854234" y="255977"/>
                </a:lnTo>
                <a:lnTo>
                  <a:pt x="2884462" y="214867"/>
                </a:lnTo>
                <a:lnTo>
                  <a:pt x="2919847" y="175537"/>
                </a:lnTo>
                <a:lnTo>
                  <a:pt x="2958899" y="139913"/>
                </a:lnTo>
                <a:lnTo>
                  <a:pt x="3001173" y="108105"/>
                </a:lnTo>
                <a:lnTo>
                  <a:pt x="3046228" y="80225"/>
                </a:lnTo>
                <a:lnTo>
                  <a:pt x="3093621" y="56385"/>
                </a:lnTo>
                <a:lnTo>
                  <a:pt x="3142908" y="36696"/>
                </a:lnTo>
                <a:lnTo>
                  <a:pt x="3193648" y="21269"/>
                </a:lnTo>
                <a:lnTo>
                  <a:pt x="3245393" y="10116"/>
                </a:lnTo>
                <a:lnTo>
                  <a:pt x="3297817" y="3075"/>
                </a:lnTo>
                <a:lnTo>
                  <a:pt x="3350652" y="0"/>
                </a:lnTo>
                <a:lnTo>
                  <a:pt x="3403630" y="745"/>
                </a:lnTo>
                <a:lnTo>
                  <a:pt x="3456481" y="5167"/>
                </a:lnTo>
                <a:lnTo>
                  <a:pt x="3508938" y="13119"/>
                </a:lnTo>
                <a:lnTo>
                  <a:pt x="3560731" y="24456"/>
                </a:lnTo>
                <a:lnTo>
                  <a:pt x="3608184" y="37895"/>
                </a:lnTo>
                <a:lnTo>
                  <a:pt x="3654646" y="53888"/>
                </a:lnTo>
                <a:lnTo>
                  <a:pt x="3700117" y="72297"/>
                </a:lnTo>
                <a:lnTo>
                  <a:pt x="3744595" y="92981"/>
                </a:lnTo>
                <a:lnTo>
                  <a:pt x="3788079" y="115802"/>
                </a:lnTo>
                <a:lnTo>
                  <a:pt x="3830566" y="140620"/>
                </a:lnTo>
                <a:lnTo>
                  <a:pt x="3872056" y="167296"/>
                </a:lnTo>
                <a:lnTo>
                  <a:pt x="3912547" y="195690"/>
                </a:lnTo>
                <a:lnTo>
                  <a:pt x="3952038" y="225663"/>
                </a:lnTo>
                <a:lnTo>
                  <a:pt x="3956814" y="229561"/>
                </a:lnTo>
                <a:lnTo>
                  <a:pt x="3956814" y="1002605"/>
                </a:lnTo>
                <a:close/>
              </a:path>
              <a:path w="3957319" h="3898900">
                <a:moveTo>
                  <a:pt x="3956814" y="1401365"/>
                </a:moveTo>
                <a:lnTo>
                  <a:pt x="2163580" y="2332756"/>
                </a:lnTo>
                <a:lnTo>
                  <a:pt x="2207138" y="2309713"/>
                </a:lnTo>
                <a:lnTo>
                  <a:pt x="2252435" y="2283973"/>
                </a:lnTo>
                <a:lnTo>
                  <a:pt x="2296887" y="2256741"/>
                </a:lnTo>
                <a:lnTo>
                  <a:pt x="2340372" y="2227991"/>
                </a:lnTo>
                <a:lnTo>
                  <a:pt x="2382767" y="2197696"/>
                </a:lnTo>
                <a:lnTo>
                  <a:pt x="2423948" y="2165831"/>
                </a:lnTo>
                <a:lnTo>
                  <a:pt x="2463793" y="2132370"/>
                </a:lnTo>
                <a:lnTo>
                  <a:pt x="2502179" y="2097285"/>
                </a:lnTo>
                <a:lnTo>
                  <a:pt x="2538982" y="2060551"/>
                </a:lnTo>
                <a:lnTo>
                  <a:pt x="2574081" y="2022143"/>
                </a:lnTo>
                <a:lnTo>
                  <a:pt x="2607325" y="1982028"/>
                </a:lnTo>
                <a:lnTo>
                  <a:pt x="2638540" y="1940265"/>
                </a:lnTo>
                <a:lnTo>
                  <a:pt x="2667567" y="1896953"/>
                </a:lnTo>
                <a:lnTo>
                  <a:pt x="2694244" y="1852196"/>
                </a:lnTo>
                <a:lnTo>
                  <a:pt x="2718413" y="1806095"/>
                </a:lnTo>
                <a:lnTo>
                  <a:pt x="2739914" y="1758752"/>
                </a:lnTo>
                <a:lnTo>
                  <a:pt x="2758588" y="1710268"/>
                </a:lnTo>
                <a:lnTo>
                  <a:pt x="2774274" y="1660747"/>
                </a:lnTo>
                <a:lnTo>
                  <a:pt x="2786814" y="1610290"/>
                </a:lnTo>
                <a:lnTo>
                  <a:pt x="3956814" y="1002605"/>
                </a:lnTo>
                <a:lnTo>
                  <a:pt x="3956814" y="1401365"/>
                </a:lnTo>
                <a:close/>
              </a:path>
              <a:path w="3957319" h="3898900">
                <a:moveTo>
                  <a:pt x="3956814" y="3898818"/>
                </a:moveTo>
                <a:lnTo>
                  <a:pt x="20026" y="3898818"/>
                </a:lnTo>
                <a:lnTo>
                  <a:pt x="6683" y="3826285"/>
                </a:lnTo>
                <a:lnTo>
                  <a:pt x="1817" y="3778362"/>
                </a:lnTo>
                <a:lnTo>
                  <a:pt x="0" y="3730091"/>
                </a:lnTo>
                <a:lnTo>
                  <a:pt x="1585" y="3678139"/>
                </a:lnTo>
                <a:lnTo>
                  <a:pt x="6763" y="3626474"/>
                </a:lnTo>
                <a:lnTo>
                  <a:pt x="15384" y="3575261"/>
                </a:lnTo>
                <a:lnTo>
                  <a:pt x="27302" y="3524665"/>
                </a:lnTo>
                <a:lnTo>
                  <a:pt x="42369" y="3474851"/>
                </a:lnTo>
                <a:lnTo>
                  <a:pt x="60439" y="3425985"/>
                </a:lnTo>
                <a:lnTo>
                  <a:pt x="81363" y="3378231"/>
                </a:lnTo>
                <a:lnTo>
                  <a:pt x="104994" y="3331756"/>
                </a:lnTo>
                <a:lnTo>
                  <a:pt x="131186" y="3286723"/>
                </a:lnTo>
                <a:lnTo>
                  <a:pt x="159755" y="3243252"/>
                </a:lnTo>
                <a:lnTo>
                  <a:pt x="190525" y="3201356"/>
                </a:lnTo>
                <a:lnTo>
                  <a:pt x="223354" y="3161042"/>
                </a:lnTo>
                <a:lnTo>
                  <a:pt x="258097" y="3122323"/>
                </a:lnTo>
                <a:lnTo>
                  <a:pt x="294611" y="3085207"/>
                </a:lnTo>
                <a:lnTo>
                  <a:pt x="332753" y="3049704"/>
                </a:lnTo>
                <a:lnTo>
                  <a:pt x="372379" y="3015825"/>
                </a:lnTo>
                <a:lnTo>
                  <a:pt x="413346" y="2983578"/>
                </a:lnTo>
                <a:lnTo>
                  <a:pt x="455510" y="2952973"/>
                </a:lnTo>
                <a:lnTo>
                  <a:pt x="496391" y="2925497"/>
                </a:lnTo>
                <a:lnTo>
                  <a:pt x="538067" y="2899448"/>
                </a:lnTo>
                <a:lnTo>
                  <a:pt x="580489" y="2874758"/>
                </a:lnTo>
                <a:lnTo>
                  <a:pt x="623609" y="2851357"/>
                </a:lnTo>
                <a:lnTo>
                  <a:pt x="667378" y="2829177"/>
                </a:lnTo>
                <a:lnTo>
                  <a:pt x="711750" y="2808149"/>
                </a:lnTo>
                <a:lnTo>
                  <a:pt x="756675" y="2788203"/>
                </a:lnTo>
                <a:lnTo>
                  <a:pt x="802106" y="2769270"/>
                </a:lnTo>
                <a:lnTo>
                  <a:pt x="847994" y="2751282"/>
                </a:lnTo>
                <a:lnTo>
                  <a:pt x="894291" y="2734169"/>
                </a:lnTo>
                <a:lnTo>
                  <a:pt x="940950" y="2717863"/>
                </a:lnTo>
                <a:lnTo>
                  <a:pt x="987922" y="2702293"/>
                </a:lnTo>
                <a:lnTo>
                  <a:pt x="1035159" y="2687393"/>
                </a:lnTo>
                <a:lnTo>
                  <a:pt x="1082612" y="2673091"/>
                </a:lnTo>
                <a:lnTo>
                  <a:pt x="1130234" y="2659319"/>
                </a:lnTo>
                <a:lnTo>
                  <a:pt x="1225793" y="2633091"/>
                </a:lnTo>
                <a:lnTo>
                  <a:pt x="1608769" y="2534002"/>
                </a:lnTo>
                <a:lnTo>
                  <a:pt x="1704035" y="2507362"/>
                </a:lnTo>
                <a:lnTo>
                  <a:pt x="1751410" y="2493344"/>
                </a:lnTo>
                <a:lnTo>
                  <a:pt x="1798565" y="2478760"/>
                </a:lnTo>
                <a:lnTo>
                  <a:pt x="1845465" y="2463537"/>
                </a:lnTo>
                <a:lnTo>
                  <a:pt x="1892073" y="2447599"/>
                </a:lnTo>
                <a:lnTo>
                  <a:pt x="1938354" y="2430870"/>
                </a:lnTo>
                <a:lnTo>
                  <a:pt x="1984270" y="2413277"/>
                </a:lnTo>
                <a:lnTo>
                  <a:pt x="2029787" y="2394744"/>
                </a:lnTo>
                <a:lnTo>
                  <a:pt x="2074869" y="2375196"/>
                </a:lnTo>
                <a:lnTo>
                  <a:pt x="2119478" y="2354558"/>
                </a:lnTo>
                <a:lnTo>
                  <a:pt x="2163580" y="2332756"/>
                </a:lnTo>
                <a:lnTo>
                  <a:pt x="3956814" y="1401365"/>
                </a:lnTo>
                <a:lnTo>
                  <a:pt x="3956814" y="389881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797915" y="1"/>
            <a:ext cx="2275205" cy="1840230"/>
          </a:xfrm>
          <a:custGeom>
            <a:avLst/>
            <a:gdLst/>
            <a:ahLst/>
            <a:cxnLst/>
            <a:rect l="l" t="t" r="r" b="b"/>
            <a:pathLst>
              <a:path w="2275205" h="1840230">
                <a:moveTo>
                  <a:pt x="2272443" y="489353"/>
                </a:moveTo>
                <a:lnTo>
                  <a:pt x="2260515" y="558217"/>
                </a:lnTo>
                <a:lnTo>
                  <a:pt x="2239247" y="616230"/>
                </a:lnTo>
                <a:lnTo>
                  <a:pt x="2209037" y="664899"/>
                </a:lnTo>
                <a:lnTo>
                  <a:pt x="2170285" y="705729"/>
                </a:lnTo>
                <a:lnTo>
                  <a:pt x="2123389" y="740226"/>
                </a:lnTo>
                <a:lnTo>
                  <a:pt x="2068747" y="769897"/>
                </a:lnTo>
                <a:lnTo>
                  <a:pt x="2006757" y="796247"/>
                </a:lnTo>
                <a:lnTo>
                  <a:pt x="1937820" y="820783"/>
                </a:lnTo>
                <a:lnTo>
                  <a:pt x="1900870" y="832841"/>
                </a:lnTo>
                <a:lnTo>
                  <a:pt x="1862332" y="845009"/>
                </a:lnTo>
                <a:lnTo>
                  <a:pt x="1780693" y="870433"/>
                </a:lnTo>
                <a:lnTo>
                  <a:pt x="1737691" y="884064"/>
                </a:lnTo>
                <a:lnTo>
                  <a:pt x="1693301" y="898559"/>
                </a:lnTo>
                <a:lnTo>
                  <a:pt x="1647573" y="914107"/>
                </a:lnTo>
                <a:lnTo>
                  <a:pt x="1600555" y="930895"/>
                </a:lnTo>
                <a:lnTo>
                  <a:pt x="1552299" y="949111"/>
                </a:lnTo>
                <a:lnTo>
                  <a:pt x="1502854" y="968945"/>
                </a:lnTo>
                <a:lnTo>
                  <a:pt x="1452269" y="990584"/>
                </a:lnTo>
                <a:lnTo>
                  <a:pt x="1400595" y="1014216"/>
                </a:lnTo>
                <a:lnTo>
                  <a:pt x="1347881" y="1040030"/>
                </a:lnTo>
                <a:lnTo>
                  <a:pt x="1294177" y="1068214"/>
                </a:lnTo>
                <a:lnTo>
                  <a:pt x="1239534" y="1098955"/>
                </a:lnTo>
                <a:lnTo>
                  <a:pt x="1204606" y="1125352"/>
                </a:lnTo>
                <a:lnTo>
                  <a:pt x="1166880" y="1164045"/>
                </a:lnTo>
                <a:lnTo>
                  <a:pt x="1126396" y="1212954"/>
                </a:lnTo>
                <a:lnTo>
                  <a:pt x="1083195" y="1269999"/>
                </a:lnTo>
                <a:lnTo>
                  <a:pt x="963575" y="1434563"/>
                </a:lnTo>
                <a:lnTo>
                  <a:pt x="937701" y="1469159"/>
                </a:lnTo>
                <a:lnTo>
                  <a:pt x="911188" y="1503710"/>
                </a:lnTo>
                <a:lnTo>
                  <a:pt x="884042" y="1537955"/>
                </a:lnTo>
                <a:lnTo>
                  <a:pt x="856268" y="1571635"/>
                </a:lnTo>
                <a:lnTo>
                  <a:pt x="827872" y="1604489"/>
                </a:lnTo>
                <a:lnTo>
                  <a:pt x="798857" y="1636258"/>
                </a:lnTo>
                <a:lnTo>
                  <a:pt x="769230" y="1666682"/>
                </a:lnTo>
                <a:lnTo>
                  <a:pt x="738995" y="1695500"/>
                </a:lnTo>
                <a:lnTo>
                  <a:pt x="708158" y="1722454"/>
                </a:lnTo>
                <a:lnTo>
                  <a:pt x="676724" y="1747282"/>
                </a:lnTo>
                <a:lnTo>
                  <a:pt x="644697" y="1769725"/>
                </a:lnTo>
                <a:lnTo>
                  <a:pt x="612084" y="1789523"/>
                </a:lnTo>
                <a:lnTo>
                  <a:pt x="545116" y="1820144"/>
                </a:lnTo>
                <a:lnTo>
                  <a:pt x="475862" y="1837065"/>
                </a:lnTo>
                <a:lnTo>
                  <a:pt x="440390" y="1839739"/>
                </a:lnTo>
                <a:lnTo>
                  <a:pt x="404362" y="1838207"/>
                </a:lnTo>
                <a:lnTo>
                  <a:pt x="330657" y="1821490"/>
                </a:lnTo>
                <a:lnTo>
                  <a:pt x="292991" y="1805785"/>
                </a:lnTo>
                <a:lnTo>
                  <a:pt x="254789" y="1784835"/>
                </a:lnTo>
                <a:lnTo>
                  <a:pt x="216056" y="1758380"/>
                </a:lnTo>
                <a:lnTo>
                  <a:pt x="176797" y="1726161"/>
                </a:lnTo>
                <a:lnTo>
                  <a:pt x="134050" y="1680244"/>
                </a:lnTo>
                <a:lnTo>
                  <a:pt x="97054" y="1624404"/>
                </a:lnTo>
                <a:lnTo>
                  <a:pt x="65890" y="1559642"/>
                </a:lnTo>
                <a:lnTo>
                  <a:pt x="40639" y="1486956"/>
                </a:lnTo>
                <a:lnTo>
                  <a:pt x="30256" y="1447953"/>
                </a:lnTo>
                <a:lnTo>
                  <a:pt x="21382" y="1407345"/>
                </a:lnTo>
                <a:lnTo>
                  <a:pt x="14027" y="1365255"/>
                </a:lnTo>
                <a:lnTo>
                  <a:pt x="8201" y="1321810"/>
                </a:lnTo>
                <a:lnTo>
                  <a:pt x="3915" y="1277132"/>
                </a:lnTo>
                <a:lnTo>
                  <a:pt x="1177" y="1231349"/>
                </a:lnTo>
                <a:lnTo>
                  <a:pt x="0" y="1184584"/>
                </a:lnTo>
                <a:lnTo>
                  <a:pt x="391" y="1136962"/>
                </a:lnTo>
                <a:lnTo>
                  <a:pt x="2363" y="1088609"/>
                </a:lnTo>
                <a:lnTo>
                  <a:pt x="5924" y="1039649"/>
                </a:lnTo>
                <a:lnTo>
                  <a:pt x="11086" y="990208"/>
                </a:lnTo>
                <a:lnTo>
                  <a:pt x="17858" y="940409"/>
                </a:lnTo>
                <a:lnTo>
                  <a:pt x="26250" y="890379"/>
                </a:lnTo>
                <a:lnTo>
                  <a:pt x="36273" y="840242"/>
                </a:lnTo>
                <a:lnTo>
                  <a:pt x="47937" y="790123"/>
                </a:lnTo>
                <a:lnTo>
                  <a:pt x="61251" y="740146"/>
                </a:lnTo>
                <a:lnTo>
                  <a:pt x="76226" y="690438"/>
                </a:lnTo>
                <a:lnTo>
                  <a:pt x="92873" y="641122"/>
                </a:lnTo>
                <a:lnTo>
                  <a:pt x="111201" y="592324"/>
                </a:lnTo>
                <a:lnTo>
                  <a:pt x="131220" y="544169"/>
                </a:lnTo>
                <a:lnTo>
                  <a:pt x="152941" y="496781"/>
                </a:lnTo>
                <a:lnTo>
                  <a:pt x="176374" y="450286"/>
                </a:lnTo>
                <a:lnTo>
                  <a:pt x="201528" y="404808"/>
                </a:lnTo>
                <a:lnTo>
                  <a:pt x="228415" y="360473"/>
                </a:lnTo>
                <a:lnTo>
                  <a:pt x="257043" y="317405"/>
                </a:lnTo>
                <a:lnTo>
                  <a:pt x="287424" y="275729"/>
                </a:lnTo>
                <a:lnTo>
                  <a:pt x="319568" y="235570"/>
                </a:lnTo>
                <a:lnTo>
                  <a:pt x="353484" y="197054"/>
                </a:lnTo>
                <a:lnTo>
                  <a:pt x="389183" y="160304"/>
                </a:lnTo>
                <a:lnTo>
                  <a:pt x="426675" y="125447"/>
                </a:lnTo>
                <a:lnTo>
                  <a:pt x="472156" y="89454"/>
                </a:lnTo>
                <a:lnTo>
                  <a:pt x="525430" y="54542"/>
                </a:lnTo>
                <a:lnTo>
                  <a:pt x="585775" y="20994"/>
                </a:lnTo>
                <a:lnTo>
                  <a:pt x="628821" y="0"/>
                </a:lnTo>
                <a:lnTo>
                  <a:pt x="2089376" y="0"/>
                </a:lnTo>
                <a:lnTo>
                  <a:pt x="2138139" y="45673"/>
                </a:lnTo>
                <a:lnTo>
                  <a:pt x="2183809" y="102589"/>
                </a:lnTo>
                <a:lnTo>
                  <a:pt x="2220978" y="166967"/>
                </a:lnTo>
                <a:lnTo>
                  <a:pt x="2236147" y="202043"/>
                </a:lnTo>
                <a:lnTo>
                  <a:pt x="2248920" y="239091"/>
                </a:lnTo>
                <a:lnTo>
                  <a:pt x="2259205" y="278146"/>
                </a:lnTo>
                <a:lnTo>
                  <a:pt x="2266913" y="319243"/>
                </a:lnTo>
                <a:lnTo>
                  <a:pt x="2271951" y="362420"/>
                </a:lnTo>
                <a:lnTo>
                  <a:pt x="2274633" y="408134"/>
                </a:lnTo>
                <a:lnTo>
                  <a:pt x="2274780" y="450382"/>
                </a:lnTo>
                <a:lnTo>
                  <a:pt x="2272443" y="489353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212994" y="1207649"/>
            <a:ext cx="1075055" cy="865505"/>
          </a:xfrm>
          <a:custGeom>
            <a:avLst/>
            <a:gdLst/>
            <a:ahLst/>
            <a:cxnLst/>
            <a:rect l="l" t="t" r="r" b="b"/>
            <a:pathLst>
              <a:path w="1075055" h="865505">
                <a:moveTo>
                  <a:pt x="1075005" y="863599"/>
                </a:moveTo>
                <a:lnTo>
                  <a:pt x="1071555" y="864436"/>
                </a:lnTo>
                <a:lnTo>
                  <a:pt x="1043309" y="865315"/>
                </a:lnTo>
                <a:lnTo>
                  <a:pt x="1015156" y="860715"/>
                </a:lnTo>
                <a:lnTo>
                  <a:pt x="957300" y="837617"/>
                </a:lnTo>
                <a:lnTo>
                  <a:pt x="894332" y="800211"/>
                </a:lnTo>
                <a:lnTo>
                  <a:pt x="822600" y="753568"/>
                </a:lnTo>
                <a:lnTo>
                  <a:pt x="782304" y="728368"/>
                </a:lnTo>
                <a:lnTo>
                  <a:pt x="738447" y="702759"/>
                </a:lnTo>
                <a:lnTo>
                  <a:pt x="690571" y="677377"/>
                </a:lnTo>
                <a:lnTo>
                  <a:pt x="638221" y="652855"/>
                </a:lnTo>
                <a:lnTo>
                  <a:pt x="580938" y="629827"/>
                </a:lnTo>
                <a:lnTo>
                  <a:pt x="534164" y="622594"/>
                </a:lnTo>
                <a:lnTo>
                  <a:pt x="503462" y="622443"/>
                </a:lnTo>
                <a:lnTo>
                  <a:pt x="468890" y="623804"/>
                </a:lnTo>
                <a:lnTo>
                  <a:pt x="391163" y="628679"/>
                </a:lnTo>
                <a:lnTo>
                  <a:pt x="349519" y="630996"/>
                </a:lnTo>
                <a:lnTo>
                  <a:pt x="307029" y="632438"/>
                </a:lnTo>
                <a:lnTo>
                  <a:pt x="264449" y="632407"/>
                </a:lnTo>
                <a:lnTo>
                  <a:pt x="222535" y="630304"/>
                </a:lnTo>
                <a:lnTo>
                  <a:pt x="182043" y="625534"/>
                </a:lnTo>
                <a:lnTo>
                  <a:pt x="143729" y="617498"/>
                </a:lnTo>
                <a:lnTo>
                  <a:pt x="76657" y="589242"/>
                </a:lnTo>
                <a:lnTo>
                  <a:pt x="27367" y="540755"/>
                </a:lnTo>
                <a:lnTo>
                  <a:pt x="1905" y="467261"/>
                </a:lnTo>
                <a:lnTo>
                  <a:pt x="0" y="419643"/>
                </a:lnTo>
                <a:lnTo>
                  <a:pt x="4199" y="388510"/>
                </a:lnTo>
                <a:lnTo>
                  <a:pt x="29256" y="323764"/>
                </a:lnTo>
                <a:lnTo>
                  <a:pt x="49390" y="290851"/>
                </a:lnTo>
                <a:lnTo>
                  <a:pt x="74114" y="258043"/>
                </a:lnTo>
                <a:lnTo>
                  <a:pt x="103065" y="225692"/>
                </a:lnTo>
                <a:lnTo>
                  <a:pt x="135883" y="194146"/>
                </a:lnTo>
                <a:lnTo>
                  <a:pt x="172205" y="163757"/>
                </a:lnTo>
                <a:lnTo>
                  <a:pt x="211670" y="134873"/>
                </a:lnTo>
                <a:lnTo>
                  <a:pt x="253917" y="107845"/>
                </a:lnTo>
                <a:lnTo>
                  <a:pt x="298584" y="83022"/>
                </a:lnTo>
                <a:lnTo>
                  <a:pt x="345311" y="60755"/>
                </a:lnTo>
                <a:lnTo>
                  <a:pt x="393734" y="41393"/>
                </a:lnTo>
                <a:lnTo>
                  <a:pt x="443494" y="25287"/>
                </a:lnTo>
                <a:lnTo>
                  <a:pt x="494228" y="12786"/>
                </a:lnTo>
                <a:lnTo>
                  <a:pt x="545575" y="4240"/>
                </a:lnTo>
                <a:lnTo>
                  <a:pt x="597174" y="0"/>
                </a:lnTo>
                <a:lnTo>
                  <a:pt x="648663" y="414"/>
                </a:lnTo>
                <a:lnTo>
                  <a:pt x="699681" y="5833"/>
                </a:lnTo>
                <a:lnTo>
                  <a:pt x="758555" y="21341"/>
                </a:lnTo>
                <a:lnTo>
                  <a:pt x="824308" y="49502"/>
                </a:lnTo>
                <a:lnTo>
                  <a:pt x="858913" y="67853"/>
                </a:lnTo>
                <a:lnTo>
                  <a:pt x="894217" y="88801"/>
                </a:lnTo>
                <a:lnTo>
                  <a:pt x="929880" y="112155"/>
                </a:lnTo>
                <a:lnTo>
                  <a:pt x="965562" y="137727"/>
                </a:lnTo>
                <a:lnTo>
                  <a:pt x="1000922" y="165327"/>
                </a:lnTo>
                <a:lnTo>
                  <a:pt x="1035621" y="194767"/>
                </a:lnTo>
                <a:lnTo>
                  <a:pt x="1069317" y="225857"/>
                </a:lnTo>
                <a:lnTo>
                  <a:pt x="1075005" y="231580"/>
                </a:lnTo>
                <a:lnTo>
                  <a:pt x="1075005" y="863599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79169" y="2660723"/>
            <a:ext cx="8930005" cy="270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330279" y="5231602"/>
            <a:ext cx="9627869" cy="2111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753968"/>
            <a:ext cx="15581790" cy="759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5974" y="2491452"/>
            <a:ext cx="8036050" cy="270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09900" y="2476500"/>
            <a:ext cx="12642205" cy="4628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pt-BR" sz="15000" spc="-635" dirty="0">
                <a:latin typeface="Times New Roman"/>
                <a:cs typeface="Times New Roman"/>
              </a:rPr>
              <a:t>Camada de</a:t>
            </a:r>
            <a:br>
              <a:rPr lang="pt-BR" sz="15000" spc="-635" dirty="0">
                <a:latin typeface="Times New Roman"/>
                <a:cs typeface="Times New Roman"/>
              </a:rPr>
            </a:br>
            <a:r>
              <a:rPr lang="pt-BR" sz="15000" spc="-635" dirty="0">
                <a:latin typeface="Times New Roman"/>
                <a:cs typeface="Times New Roman"/>
              </a:rPr>
              <a:t>transporte</a:t>
            </a:r>
            <a:endParaRPr sz="15000" dirty="0">
              <a:latin typeface="Times New Roman"/>
              <a:cs typeface="Times New Roman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6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39839" y="2476500"/>
            <a:ext cx="4208321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O que é?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799" y="4625561"/>
            <a:ext cx="11582400" cy="125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600" spc="660" dirty="0">
                <a:solidFill>
                  <a:srgbClr val="4F3333"/>
                </a:solidFill>
                <a:latin typeface="Calibri"/>
                <a:cs typeface="Calibri"/>
              </a:rPr>
              <a:t>Camada que cuida da chegada de processos; </a:t>
            </a: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8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56003" y="2665533"/>
            <a:ext cx="6740242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>
                <a:latin typeface="Times New Roman"/>
                <a:cs typeface="Times New Roman"/>
              </a:rPr>
              <a:t>Para que serve?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14800" y="4409933"/>
            <a:ext cx="10727858" cy="14671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4200" spc="660" dirty="0">
                <a:solidFill>
                  <a:srgbClr val="4F3333"/>
                </a:solidFill>
                <a:latin typeface="Calibri"/>
                <a:cs typeface="Calibri"/>
              </a:rPr>
              <a:t>É responsável pela confiabilidade de recebimento de processos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2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68701" y="2665533"/>
            <a:ext cx="8750597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>
                <a:latin typeface="Times New Roman"/>
                <a:cs typeface="Times New Roman"/>
              </a:rPr>
              <a:t>Principais protocolos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6942" y="4274229"/>
            <a:ext cx="8889365" cy="549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dirty="0">
                <a:latin typeface="Calibri"/>
                <a:cs typeface="Calibri"/>
              </a:rPr>
              <a:t>UDP e TCP</a:t>
            </a: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5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6800" y="2082080"/>
            <a:ext cx="15087600" cy="29661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pt-BR" sz="9600" dirty="0">
                <a:latin typeface="Times New Roman"/>
                <a:cs typeface="Times New Roman"/>
              </a:rPr>
              <a:t>Por  que existe congestionamento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7600" y="5561429"/>
            <a:ext cx="11277600" cy="169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Acontece por exceder o limite do servidor por quantidade de usuários ao mesmo tempo</a:t>
            </a: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4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38300" y="2155893"/>
            <a:ext cx="15011400" cy="1542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pt-BR" dirty="0"/>
              <a:t>Desempenho de rede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3400" y="4162012"/>
            <a:ext cx="8889365" cy="4002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Carga x atraso: quando ocorre um acumulo  de processos que acaba </a:t>
            </a:r>
            <a:r>
              <a:rPr lang="pt-BR" sz="3200" spc="660">
                <a:solidFill>
                  <a:srgbClr val="4F3333"/>
                </a:solidFill>
                <a:latin typeface="Calibri"/>
                <a:cs typeface="Calibri"/>
              </a:rPr>
              <a:t>causando filas</a:t>
            </a: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;</a:t>
            </a:r>
          </a:p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pt-BR" sz="3200" spc="660" dirty="0">
              <a:solidFill>
                <a:srgbClr val="4F3333"/>
              </a:solidFill>
              <a:latin typeface="Calibri"/>
              <a:cs typeface="Calibri"/>
            </a:endParaRPr>
          </a:p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spc="660" dirty="0" err="1">
                <a:solidFill>
                  <a:srgbClr val="4F3333"/>
                </a:solidFill>
                <a:latin typeface="Calibri"/>
                <a:cs typeface="Calibri"/>
              </a:rPr>
              <a:t>Throughput</a:t>
            </a: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 x carga: quando há aumento de carga, o </a:t>
            </a:r>
            <a:r>
              <a:rPr lang="pt-BR" sz="3200" spc="660" dirty="0" err="1">
                <a:solidFill>
                  <a:srgbClr val="4F3333"/>
                </a:solidFill>
                <a:latin typeface="Calibri"/>
                <a:cs typeface="Calibri"/>
              </a:rPr>
              <a:t>Throughput</a:t>
            </a: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 pode não ser suficiente;</a:t>
            </a:r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3727" y="1921099"/>
            <a:ext cx="10207073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dirty="0">
                <a:latin typeface="Times New Roman"/>
                <a:cs typeface="Times New Roman"/>
              </a:rPr>
              <a:t>Controle de conexão</a:t>
            </a:r>
            <a:endParaRPr sz="9600" dirty="0">
              <a:latin typeface="Times New Roman"/>
              <a:cs typeface="Times New Roman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  <p:sp>
        <p:nvSpPr>
          <p:cNvPr id="11" name="object 8">
            <a:extLst>
              <a:ext uri="{FF2B5EF4-FFF2-40B4-BE49-F238E27FC236}">
                <a16:creationId xmlns:a16="http://schemas.microsoft.com/office/drawing/2014/main" id="{AACA0948-3909-47DB-A37D-9778E7A93C94}"/>
              </a:ext>
            </a:extLst>
          </p:cNvPr>
          <p:cNvSpPr txBox="1"/>
          <p:nvPr/>
        </p:nvSpPr>
        <p:spPr>
          <a:xfrm>
            <a:off x="3505199" y="3744380"/>
            <a:ext cx="11277600" cy="2873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b="1" spc="660" dirty="0">
                <a:solidFill>
                  <a:srgbClr val="4F3333"/>
                </a:solidFill>
                <a:latin typeface="Calibri"/>
                <a:cs typeface="Calibri"/>
              </a:rPr>
              <a:t>Serviço orientado a conexão: </a:t>
            </a: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Precisa existir um meio físico para se conectar; </a:t>
            </a:r>
          </a:p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pt-BR" sz="3200" spc="660" dirty="0">
              <a:solidFill>
                <a:srgbClr val="4F3333"/>
              </a:solidFill>
              <a:latin typeface="Calibri"/>
              <a:cs typeface="Calibri"/>
            </a:endParaRPr>
          </a:p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b="1" spc="660" dirty="0">
                <a:solidFill>
                  <a:srgbClr val="4F3333"/>
                </a:solidFill>
                <a:latin typeface="Calibri"/>
                <a:cs typeface="Calibri"/>
              </a:rPr>
              <a:t>Não orientado: </a:t>
            </a: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através do meio digital;</a:t>
            </a:r>
            <a:endParaRPr lang="pt-BR" sz="2000" dirty="0">
              <a:latin typeface="Calibri"/>
              <a:cs typeface="Calibri"/>
            </a:endParaRPr>
          </a:p>
          <a:p>
            <a:pPr marL="12065" marR="5080" algn="l">
              <a:lnSpc>
                <a:spcPct val="116300"/>
              </a:lnSpc>
              <a:spcBef>
                <a:spcPts val="100"/>
              </a:spcBef>
            </a:pPr>
            <a:endParaRPr lang="pt-BR" sz="3200" spc="660" dirty="0">
              <a:solidFill>
                <a:srgbClr val="4F3333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19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33800" y="1560596"/>
            <a:ext cx="10820400" cy="29661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>
                <a:latin typeface="Times New Roman"/>
                <a:cs typeface="Times New Roman"/>
              </a:rPr>
              <a:t>Endereçamento na camada de transporte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9405" y="4835146"/>
            <a:ext cx="12660960" cy="616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600" spc="660" dirty="0">
                <a:solidFill>
                  <a:srgbClr val="4F3333"/>
                </a:solidFill>
                <a:latin typeface="Calibri"/>
                <a:cs typeface="Calibri"/>
              </a:rPr>
              <a:t>IP mais o endereçamento de porta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7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08697" y="2476500"/>
            <a:ext cx="6270606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dirty="0">
                <a:latin typeface="Times New Roman"/>
                <a:cs typeface="Times New Roman"/>
              </a:rPr>
              <a:t>UDP e TCP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4840" y="4274229"/>
            <a:ext cx="12660960" cy="25701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600" spc="660" dirty="0">
                <a:solidFill>
                  <a:srgbClr val="4F3333"/>
                </a:solidFill>
                <a:latin typeface="Calibri"/>
                <a:cs typeface="Calibri"/>
              </a:rPr>
              <a:t>TCP: utilizado como o envio, e espera a confirmação;</a:t>
            </a:r>
          </a:p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pt-BR" sz="3600" spc="660" dirty="0">
              <a:solidFill>
                <a:srgbClr val="4F3333"/>
              </a:solidFill>
              <a:latin typeface="Calibri"/>
              <a:cs typeface="Calibri"/>
            </a:endParaRPr>
          </a:p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600" spc="660" dirty="0">
                <a:solidFill>
                  <a:srgbClr val="4F3333"/>
                </a:solidFill>
                <a:latin typeface="Calibri"/>
                <a:cs typeface="Calibri"/>
              </a:rPr>
              <a:t>UDP: envia direto sem confirmação;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7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</TotalTime>
  <Words>144</Words>
  <Application>Microsoft Office PowerPoint</Application>
  <PresentationFormat>Personalizar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Camada de transporte</vt:lpstr>
      <vt:lpstr>O que é?</vt:lpstr>
      <vt:lpstr>Para que serve?</vt:lpstr>
      <vt:lpstr>Principais protocolos</vt:lpstr>
      <vt:lpstr>Por  que existe congestionamento</vt:lpstr>
      <vt:lpstr>Desempenho de rede</vt:lpstr>
      <vt:lpstr>Controle de conexão</vt:lpstr>
      <vt:lpstr>Endereçamento na camada de transporte</vt:lpstr>
      <vt:lpstr>UDP e TCP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Brown Aesthetic Creative Company Presentation</dc:title>
  <dc:creator>Larissa Daddio</dc:creator>
  <cp:keywords>DAFf5pmP8d4,BAFOrOxBCiM</cp:keywords>
  <cp:lastModifiedBy>LARISSA DADDIO TOGNETTE</cp:lastModifiedBy>
  <cp:revision>36</cp:revision>
  <dcterms:created xsi:type="dcterms:W3CDTF">2023-04-17T17:41:00Z</dcterms:created>
  <dcterms:modified xsi:type="dcterms:W3CDTF">2023-05-15T16:53:49Z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2023-04-17T00:00:00Z</vt:filetime>
  </property>
</Properties>
</file>