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2"/>
    <a:srgbClr val="4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-11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330279" y="5231602"/>
            <a:ext cx="9627869" cy="211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53968"/>
            <a:ext cx="15581790" cy="759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25974" y="2491452"/>
            <a:ext cx="8036050" cy="270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0" i="0">
                <a:solidFill>
                  <a:srgbClr val="4F33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658" y="-4723"/>
            <a:ext cx="3857625" cy="4075429"/>
          </a:xfrm>
          <a:custGeom>
            <a:avLst/>
            <a:gdLst/>
            <a:ahLst/>
            <a:cxnLst/>
            <a:rect l="l" t="t" r="r" b="b"/>
            <a:pathLst>
              <a:path w="3857625" h="4075429">
                <a:moveTo>
                  <a:pt x="1288521" y="2367316"/>
                </a:moveTo>
                <a:lnTo>
                  <a:pt x="608" y="3640605"/>
                </a:lnTo>
                <a:lnTo>
                  <a:pt x="4658" y="4723"/>
                </a:lnTo>
                <a:lnTo>
                  <a:pt x="1619743" y="2742"/>
                </a:lnTo>
                <a:lnTo>
                  <a:pt x="813758" y="1505693"/>
                </a:lnTo>
                <a:lnTo>
                  <a:pt x="801488" y="1555445"/>
                </a:lnTo>
                <a:lnTo>
                  <a:pt x="777800" y="1599616"/>
                </a:lnTo>
                <a:lnTo>
                  <a:pt x="764881" y="1650580"/>
                </a:lnTo>
                <a:lnTo>
                  <a:pt x="753159" y="1699311"/>
                </a:lnTo>
                <a:lnTo>
                  <a:pt x="753855" y="1751758"/>
                </a:lnTo>
                <a:lnTo>
                  <a:pt x="744613" y="1795864"/>
                </a:lnTo>
                <a:lnTo>
                  <a:pt x="747846" y="1843582"/>
                </a:lnTo>
                <a:lnTo>
                  <a:pt x="752389" y="1888854"/>
                </a:lnTo>
                <a:lnTo>
                  <a:pt x="769464" y="1937632"/>
                </a:lnTo>
                <a:lnTo>
                  <a:pt x="787907" y="1983859"/>
                </a:lnTo>
                <a:lnTo>
                  <a:pt x="807746" y="2027482"/>
                </a:lnTo>
                <a:lnTo>
                  <a:pt x="829009" y="2068449"/>
                </a:lnTo>
                <a:lnTo>
                  <a:pt x="851726" y="2106706"/>
                </a:lnTo>
                <a:lnTo>
                  <a:pt x="887116" y="2148203"/>
                </a:lnTo>
                <a:lnTo>
                  <a:pt x="924015" y="2186885"/>
                </a:lnTo>
                <a:lnTo>
                  <a:pt x="963011" y="2221660"/>
                </a:lnTo>
                <a:lnTo>
                  <a:pt x="1003914" y="2252875"/>
                </a:lnTo>
                <a:lnTo>
                  <a:pt x="1046644" y="2280685"/>
                </a:lnTo>
                <a:lnTo>
                  <a:pt x="1079927" y="2299240"/>
                </a:lnTo>
                <a:lnTo>
                  <a:pt x="1126063" y="2320698"/>
                </a:lnTo>
                <a:lnTo>
                  <a:pt x="1173780" y="2339208"/>
                </a:lnTo>
                <a:lnTo>
                  <a:pt x="1222995" y="2354926"/>
                </a:lnTo>
                <a:lnTo>
                  <a:pt x="1262434" y="2362000"/>
                </a:lnTo>
                <a:lnTo>
                  <a:pt x="1288521" y="2367316"/>
                </a:lnTo>
                <a:close/>
              </a:path>
              <a:path w="3857625" h="4075429">
                <a:moveTo>
                  <a:pt x="1445970" y="2211656"/>
                </a:moveTo>
                <a:lnTo>
                  <a:pt x="1288521" y="2367316"/>
                </a:lnTo>
                <a:lnTo>
                  <a:pt x="1262434" y="2362000"/>
                </a:lnTo>
                <a:lnTo>
                  <a:pt x="1222995" y="2354926"/>
                </a:lnTo>
                <a:lnTo>
                  <a:pt x="1173780" y="2339208"/>
                </a:lnTo>
                <a:lnTo>
                  <a:pt x="1126063" y="2320698"/>
                </a:lnTo>
                <a:lnTo>
                  <a:pt x="1079927" y="2299240"/>
                </a:lnTo>
                <a:lnTo>
                  <a:pt x="1046644" y="2280685"/>
                </a:lnTo>
                <a:lnTo>
                  <a:pt x="1003914" y="2252875"/>
                </a:lnTo>
                <a:lnTo>
                  <a:pt x="963011" y="2221660"/>
                </a:lnTo>
                <a:lnTo>
                  <a:pt x="924015" y="2186885"/>
                </a:lnTo>
                <a:lnTo>
                  <a:pt x="887116" y="2148203"/>
                </a:lnTo>
                <a:lnTo>
                  <a:pt x="851726" y="2106706"/>
                </a:lnTo>
                <a:lnTo>
                  <a:pt x="829009" y="2068449"/>
                </a:lnTo>
                <a:lnTo>
                  <a:pt x="807746" y="2027482"/>
                </a:lnTo>
                <a:lnTo>
                  <a:pt x="787907" y="1983859"/>
                </a:lnTo>
                <a:lnTo>
                  <a:pt x="769464" y="1937632"/>
                </a:lnTo>
                <a:lnTo>
                  <a:pt x="752389" y="1888854"/>
                </a:lnTo>
                <a:lnTo>
                  <a:pt x="747846" y="1843582"/>
                </a:lnTo>
                <a:lnTo>
                  <a:pt x="744613" y="1795864"/>
                </a:lnTo>
                <a:lnTo>
                  <a:pt x="753855" y="1751758"/>
                </a:lnTo>
                <a:lnTo>
                  <a:pt x="753159" y="1699311"/>
                </a:lnTo>
                <a:lnTo>
                  <a:pt x="764881" y="1650580"/>
                </a:lnTo>
                <a:lnTo>
                  <a:pt x="777800" y="1599616"/>
                </a:lnTo>
                <a:lnTo>
                  <a:pt x="801488" y="1555445"/>
                </a:lnTo>
                <a:lnTo>
                  <a:pt x="813758" y="1505693"/>
                </a:lnTo>
                <a:lnTo>
                  <a:pt x="882793" y="1376960"/>
                </a:lnTo>
                <a:lnTo>
                  <a:pt x="950084" y="1305225"/>
                </a:lnTo>
                <a:lnTo>
                  <a:pt x="972204" y="1263976"/>
                </a:lnTo>
                <a:lnTo>
                  <a:pt x="1016488" y="1235143"/>
                </a:lnTo>
                <a:lnTo>
                  <a:pt x="1082012" y="1166704"/>
                </a:lnTo>
                <a:lnTo>
                  <a:pt x="1169046" y="1111899"/>
                </a:lnTo>
                <a:lnTo>
                  <a:pt x="1201045" y="1079102"/>
                </a:lnTo>
                <a:lnTo>
                  <a:pt x="1256256" y="1056765"/>
                </a:lnTo>
                <a:lnTo>
                  <a:pt x="945312" y="1636595"/>
                </a:lnTo>
                <a:lnTo>
                  <a:pt x="932484" y="1687387"/>
                </a:lnTo>
                <a:lnTo>
                  <a:pt x="920851" y="1735953"/>
                </a:lnTo>
                <a:lnTo>
                  <a:pt x="921833" y="1787866"/>
                </a:lnTo>
                <a:lnTo>
                  <a:pt x="924469" y="1836696"/>
                </a:lnTo>
                <a:lnTo>
                  <a:pt x="940180" y="1888016"/>
                </a:lnTo>
                <a:lnTo>
                  <a:pt x="958004" y="1935397"/>
                </a:lnTo>
                <a:lnTo>
                  <a:pt x="978171" y="1978410"/>
                </a:lnTo>
                <a:lnTo>
                  <a:pt x="1000909" y="2016626"/>
                </a:lnTo>
                <a:lnTo>
                  <a:pt x="1037642" y="2055620"/>
                </a:lnTo>
                <a:lnTo>
                  <a:pt x="1066214" y="2082958"/>
                </a:lnTo>
                <a:lnTo>
                  <a:pt x="1074300" y="2094752"/>
                </a:lnTo>
                <a:lnTo>
                  <a:pt x="1073368" y="2096490"/>
                </a:lnTo>
                <a:lnTo>
                  <a:pt x="1086307" y="2099234"/>
                </a:lnTo>
                <a:lnTo>
                  <a:pt x="1118066" y="2120630"/>
                </a:lnTo>
                <a:lnTo>
                  <a:pt x="1151059" y="2139725"/>
                </a:lnTo>
                <a:lnTo>
                  <a:pt x="1185252" y="2156581"/>
                </a:lnTo>
                <a:lnTo>
                  <a:pt x="1220614" y="2171258"/>
                </a:lnTo>
                <a:lnTo>
                  <a:pt x="1218906" y="2174444"/>
                </a:lnTo>
                <a:lnTo>
                  <a:pt x="1230952" y="2178853"/>
                </a:lnTo>
                <a:lnTo>
                  <a:pt x="1234019" y="2173134"/>
                </a:lnTo>
                <a:lnTo>
                  <a:pt x="1245666" y="2178288"/>
                </a:lnTo>
                <a:lnTo>
                  <a:pt x="1246080" y="2177516"/>
                </a:lnTo>
                <a:lnTo>
                  <a:pt x="1257796" y="2182542"/>
                </a:lnTo>
                <a:lnTo>
                  <a:pt x="1269770" y="2187086"/>
                </a:lnTo>
                <a:lnTo>
                  <a:pt x="1320696" y="2199611"/>
                </a:lnTo>
                <a:lnTo>
                  <a:pt x="1361686" y="2203795"/>
                </a:lnTo>
                <a:lnTo>
                  <a:pt x="1415059" y="2211758"/>
                </a:lnTo>
                <a:lnTo>
                  <a:pt x="1445970" y="2211656"/>
                </a:lnTo>
                <a:close/>
              </a:path>
              <a:path w="3857625" h="4075429">
                <a:moveTo>
                  <a:pt x="3811644" y="53"/>
                </a:moveTo>
                <a:lnTo>
                  <a:pt x="3469462" y="638132"/>
                </a:lnTo>
                <a:lnTo>
                  <a:pt x="3463315" y="622722"/>
                </a:lnTo>
                <a:lnTo>
                  <a:pt x="3487171" y="578237"/>
                </a:lnTo>
                <a:lnTo>
                  <a:pt x="3499770" y="527871"/>
                </a:lnTo>
                <a:lnTo>
                  <a:pt x="3523494" y="483631"/>
                </a:lnTo>
                <a:lnTo>
                  <a:pt x="3535958" y="433518"/>
                </a:lnTo>
                <a:lnTo>
                  <a:pt x="3559542" y="389538"/>
                </a:lnTo>
                <a:lnTo>
                  <a:pt x="3571863" y="339691"/>
                </a:lnTo>
                <a:lnTo>
                  <a:pt x="3595302" y="295984"/>
                </a:lnTo>
                <a:lnTo>
                  <a:pt x="3619566" y="196993"/>
                </a:lnTo>
                <a:lnTo>
                  <a:pt x="3642772" y="153719"/>
                </a:lnTo>
                <a:lnTo>
                  <a:pt x="3678322" y="6811"/>
                </a:lnTo>
                <a:lnTo>
                  <a:pt x="3680784" y="2219"/>
                </a:lnTo>
                <a:lnTo>
                  <a:pt x="2553843" y="1116363"/>
                </a:lnTo>
                <a:lnTo>
                  <a:pt x="2518556" y="1094567"/>
                </a:lnTo>
                <a:lnTo>
                  <a:pt x="2463110" y="1063596"/>
                </a:lnTo>
                <a:lnTo>
                  <a:pt x="2417921" y="1040371"/>
                </a:lnTo>
                <a:lnTo>
                  <a:pt x="2371817" y="1018853"/>
                </a:lnTo>
                <a:lnTo>
                  <a:pt x="2324816" y="999008"/>
                </a:lnTo>
                <a:lnTo>
                  <a:pt x="2276936" y="980801"/>
                </a:lnTo>
                <a:lnTo>
                  <a:pt x="2228196" y="964197"/>
                </a:lnTo>
                <a:lnTo>
                  <a:pt x="2178615" y="949163"/>
                </a:lnTo>
                <a:lnTo>
                  <a:pt x="2128183" y="935714"/>
                </a:lnTo>
                <a:lnTo>
                  <a:pt x="2076919" y="923818"/>
                </a:lnTo>
                <a:lnTo>
                  <a:pt x="2024821" y="913477"/>
                </a:lnTo>
                <a:lnTo>
                  <a:pt x="1971889" y="904690"/>
                </a:lnTo>
                <a:lnTo>
                  <a:pt x="1918122" y="897462"/>
                </a:lnTo>
                <a:lnTo>
                  <a:pt x="1874711" y="897794"/>
                </a:lnTo>
                <a:lnTo>
                  <a:pt x="1819271" y="893685"/>
                </a:lnTo>
                <a:lnTo>
                  <a:pt x="1774185" y="897141"/>
                </a:lnTo>
                <a:lnTo>
                  <a:pt x="1728260" y="902161"/>
                </a:lnTo>
                <a:lnTo>
                  <a:pt x="1670303" y="902745"/>
                </a:lnTo>
                <a:lnTo>
                  <a:pt x="1622698" y="910898"/>
                </a:lnTo>
                <a:lnTo>
                  <a:pt x="1574252" y="920621"/>
                </a:lnTo>
                <a:lnTo>
                  <a:pt x="1536155" y="937916"/>
                </a:lnTo>
                <a:lnTo>
                  <a:pt x="1486023" y="950782"/>
                </a:lnTo>
                <a:lnTo>
                  <a:pt x="1435046" y="965222"/>
                </a:lnTo>
                <a:lnTo>
                  <a:pt x="1394416" y="987240"/>
                </a:lnTo>
                <a:lnTo>
                  <a:pt x="1341749" y="1004834"/>
                </a:lnTo>
                <a:lnTo>
                  <a:pt x="1299426" y="1030009"/>
                </a:lnTo>
                <a:lnTo>
                  <a:pt x="1256256" y="1056765"/>
                </a:lnTo>
                <a:lnTo>
                  <a:pt x="1201045" y="1079102"/>
                </a:lnTo>
                <a:lnTo>
                  <a:pt x="1169046" y="1111899"/>
                </a:lnTo>
                <a:lnTo>
                  <a:pt x="1082012" y="1166704"/>
                </a:lnTo>
                <a:lnTo>
                  <a:pt x="1016488" y="1235143"/>
                </a:lnTo>
                <a:lnTo>
                  <a:pt x="972204" y="1263976"/>
                </a:lnTo>
                <a:lnTo>
                  <a:pt x="950084" y="1305225"/>
                </a:lnTo>
                <a:lnTo>
                  <a:pt x="882793" y="1376960"/>
                </a:lnTo>
                <a:lnTo>
                  <a:pt x="1619743" y="2742"/>
                </a:lnTo>
                <a:lnTo>
                  <a:pt x="3811644" y="53"/>
                </a:lnTo>
                <a:close/>
              </a:path>
              <a:path w="3857625" h="4075429">
                <a:moveTo>
                  <a:pt x="2430866" y="1237944"/>
                </a:moveTo>
                <a:lnTo>
                  <a:pt x="1445970" y="2211656"/>
                </a:lnTo>
                <a:lnTo>
                  <a:pt x="1415059" y="2211758"/>
                </a:lnTo>
                <a:lnTo>
                  <a:pt x="1361686" y="2203795"/>
                </a:lnTo>
                <a:lnTo>
                  <a:pt x="1320696" y="2199611"/>
                </a:lnTo>
                <a:lnTo>
                  <a:pt x="1269770" y="2187086"/>
                </a:lnTo>
                <a:lnTo>
                  <a:pt x="1257796" y="2182542"/>
                </a:lnTo>
                <a:lnTo>
                  <a:pt x="1246080" y="2177516"/>
                </a:lnTo>
                <a:lnTo>
                  <a:pt x="1245666" y="2178288"/>
                </a:lnTo>
                <a:lnTo>
                  <a:pt x="1234019" y="2173134"/>
                </a:lnTo>
                <a:lnTo>
                  <a:pt x="1230952" y="2178853"/>
                </a:lnTo>
                <a:lnTo>
                  <a:pt x="1218906" y="2174444"/>
                </a:lnTo>
                <a:lnTo>
                  <a:pt x="1220614" y="2171258"/>
                </a:lnTo>
                <a:lnTo>
                  <a:pt x="1185252" y="2156581"/>
                </a:lnTo>
                <a:lnTo>
                  <a:pt x="1151059" y="2139725"/>
                </a:lnTo>
                <a:lnTo>
                  <a:pt x="1118066" y="2120630"/>
                </a:lnTo>
                <a:lnTo>
                  <a:pt x="1086307" y="2099234"/>
                </a:lnTo>
                <a:lnTo>
                  <a:pt x="1073368" y="2096490"/>
                </a:lnTo>
                <a:lnTo>
                  <a:pt x="1074300" y="2094752"/>
                </a:lnTo>
                <a:lnTo>
                  <a:pt x="1066214" y="2082958"/>
                </a:lnTo>
                <a:lnTo>
                  <a:pt x="1037642" y="2055620"/>
                </a:lnTo>
                <a:lnTo>
                  <a:pt x="1000909" y="2016626"/>
                </a:lnTo>
                <a:lnTo>
                  <a:pt x="978171" y="1978410"/>
                </a:lnTo>
                <a:lnTo>
                  <a:pt x="958004" y="1935397"/>
                </a:lnTo>
                <a:lnTo>
                  <a:pt x="940180" y="1888016"/>
                </a:lnTo>
                <a:lnTo>
                  <a:pt x="924469" y="1836696"/>
                </a:lnTo>
                <a:lnTo>
                  <a:pt x="921833" y="1787866"/>
                </a:lnTo>
                <a:lnTo>
                  <a:pt x="920851" y="1735953"/>
                </a:lnTo>
                <a:lnTo>
                  <a:pt x="932484" y="1687387"/>
                </a:lnTo>
                <a:lnTo>
                  <a:pt x="945312" y="1636595"/>
                </a:lnTo>
                <a:lnTo>
                  <a:pt x="1033246" y="1472621"/>
                </a:lnTo>
                <a:lnTo>
                  <a:pt x="1138513" y="1356943"/>
                </a:lnTo>
                <a:lnTo>
                  <a:pt x="1206060" y="1284731"/>
                </a:lnTo>
                <a:lnTo>
                  <a:pt x="1250228" y="1256114"/>
                </a:lnTo>
                <a:lnTo>
                  <a:pt x="1293862" y="1228494"/>
                </a:lnTo>
                <a:lnTo>
                  <a:pt x="1336958" y="1201876"/>
                </a:lnTo>
                <a:lnTo>
                  <a:pt x="1379514" y="1176265"/>
                </a:lnTo>
                <a:lnTo>
                  <a:pt x="1432720" y="1157667"/>
                </a:lnTo>
                <a:lnTo>
                  <a:pt x="1473261" y="1135814"/>
                </a:lnTo>
                <a:lnTo>
                  <a:pt x="1524077" y="1121673"/>
                </a:lnTo>
                <a:lnTo>
                  <a:pt x="1573972" y="1109250"/>
                </a:lnTo>
                <a:lnTo>
                  <a:pt x="1611748" y="1092553"/>
                </a:lnTo>
                <a:lnTo>
                  <a:pt x="1659784" y="1083596"/>
                </a:lnTo>
                <a:lnTo>
                  <a:pt x="1706884" y="1076386"/>
                </a:lnTo>
                <a:lnTo>
                  <a:pt x="1753041" y="1070931"/>
                </a:lnTo>
                <a:lnTo>
                  <a:pt x="1798252" y="1067243"/>
                </a:lnTo>
                <a:lnTo>
                  <a:pt x="1853703" y="1071331"/>
                </a:lnTo>
                <a:lnTo>
                  <a:pt x="1897006" y="1071201"/>
                </a:lnTo>
                <a:lnTo>
                  <a:pt x="1939346" y="1072865"/>
                </a:lnTo>
                <a:lnTo>
                  <a:pt x="1991912" y="1082333"/>
                </a:lnTo>
                <a:lnTo>
                  <a:pt x="2032314" y="1087612"/>
                </a:lnTo>
                <a:lnTo>
                  <a:pt x="2082932" y="1100714"/>
                </a:lnTo>
                <a:lnTo>
                  <a:pt x="2132567" y="1115647"/>
                </a:lnTo>
                <a:lnTo>
                  <a:pt x="2181216" y="1132420"/>
                </a:lnTo>
                <a:lnTo>
                  <a:pt x="2205491" y="1140898"/>
                </a:lnTo>
                <a:lnTo>
                  <a:pt x="2229930" y="1149071"/>
                </a:lnTo>
                <a:lnTo>
                  <a:pt x="2254435" y="1157121"/>
                </a:lnTo>
                <a:lnTo>
                  <a:pt x="2278907" y="1165233"/>
                </a:lnTo>
                <a:lnTo>
                  <a:pt x="2281444" y="1160502"/>
                </a:lnTo>
                <a:lnTo>
                  <a:pt x="2293680" y="1164557"/>
                </a:lnTo>
                <a:lnTo>
                  <a:pt x="2304709" y="1170864"/>
                </a:lnTo>
                <a:lnTo>
                  <a:pt x="2303621" y="1172893"/>
                </a:lnTo>
                <a:lnTo>
                  <a:pt x="2349805" y="1194261"/>
                </a:lnTo>
                <a:lnTo>
                  <a:pt x="2383830" y="1211433"/>
                </a:lnTo>
                <a:lnTo>
                  <a:pt x="2428143" y="1236289"/>
                </a:lnTo>
                <a:lnTo>
                  <a:pt x="2430866" y="1237944"/>
                </a:lnTo>
                <a:close/>
              </a:path>
              <a:path w="3857625" h="4075429">
                <a:moveTo>
                  <a:pt x="2553843" y="1116363"/>
                </a:moveTo>
                <a:lnTo>
                  <a:pt x="2430866" y="1237944"/>
                </a:lnTo>
                <a:lnTo>
                  <a:pt x="2428143" y="1236289"/>
                </a:lnTo>
                <a:lnTo>
                  <a:pt x="2383830" y="1211433"/>
                </a:lnTo>
                <a:lnTo>
                  <a:pt x="2349805" y="1194261"/>
                </a:lnTo>
                <a:lnTo>
                  <a:pt x="2303621" y="1172893"/>
                </a:lnTo>
                <a:lnTo>
                  <a:pt x="2304709" y="1170864"/>
                </a:lnTo>
                <a:lnTo>
                  <a:pt x="2293680" y="1164557"/>
                </a:lnTo>
                <a:lnTo>
                  <a:pt x="2281444" y="1160502"/>
                </a:lnTo>
                <a:lnTo>
                  <a:pt x="2278907" y="1165233"/>
                </a:lnTo>
                <a:lnTo>
                  <a:pt x="2254435" y="1157121"/>
                </a:lnTo>
                <a:lnTo>
                  <a:pt x="2229930" y="1149071"/>
                </a:lnTo>
                <a:lnTo>
                  <a:pt x="2205491" y="1140898"/>
                </a:lnTo>
                <a:lnTo>
                  <a:pt x="2181216" y="1132420"/>
                </a:lnTo>
                <a:lnTo>
                  <a:pt x="2132567" y="1115647"/>
                </a:lnTo>
                <a:lnTo>
                  <a:pt x="2082932" y="1100714"/>
                </a:lnTo>
                <a:lnTo>
                  <a:pt x="2032314" y="1087612"/>
                </a:lnTo>
                <a:lnTo>
                  <a:pt x="1991912" y="1082333"/>
                </a:lnTo>
                <a:lnTo>
                  <a:pt x="1939346" y="1072865"/>
                </a:lnTo>
                <a:lnTo>
                  <a:pt x="1897006" y="1071201"/>
                </a:lnTo>
                <a:lnTo>
                  <a:pt x="1853703" y="1071331"/>
                </a:lnTo>
                <a:lnTo>
                  <a:pt x="1798252" y="1067243"/>
                </a:lnTo>
                <a:lnTo>
                  <a:pt x="1753041" y="1070931"/>
                </a:lnTo>
                <a:lnTo>
                  <a:pt x="1706884" y="1076386"/>
                </a:lnTo>
                <a:lnTo>
                  <a:pt x="1659784" y="1083596"/>
                </a:lnTo>
                <a:lnTo>
                  <a:pt x="1611748" y="1092553"/>
                </a:lnTo>
                <a:lnTo>
                  <a:pt x="1573972" y="1109250"/>
                </a:lnTo>
                <a:lnTo>
                  <a:pt x="1524077" y="1121673"/>
                </a:lnTo>
                <a:lnTo>
                  <a:pt x="1473261" y="1135814"/>
                </a:lnTo>
                <a:lnTo>
                  <a:pt x="1432720" y="1157667"/>
                </a:lnTo>
                <a:lnTo>
                  <a:pt x="1379514" y="1176265"/>
                </a:lnTo>
                <a:lnTo>
                  <a:pt x="1336958" y="1201876"/>
                </a:lnTo>
                <a:lnTo>
                  <a:pt x="1293862" y="1228494"/>
                </a:lnTo>
                <a:lnTo>
                  <a:pt x="1250228" y="1256114"/>
                </a:lnTo>
                <a:lnTo>
                  <a:pt x="1206060" y="1284731"/>
                </a:lnTo>
                <a:lnTo>
                  <a:pt x="1138513" y="1356943"/>
                </a:lnTo>
                <a:lnTo>
                  <a:pt x="1033246" y="1472621"/>
                </a:lnTo>
                <a:lnTo>
                  <a:pt x="1256256" y="1056765"/>
                </a:lnTo>
                <a:lnTo>
                  <a:pt x="1299426" y="1030009"/>
                </a:lnTo>
                <a:lnTo>
                  <a:pt x="1341749" y="1004834"/>
                </a:lnTo>
                <a:lnTo>
                  <a:pt x="1394416" y="987240"/>
                </a:lnTo>
                <a:lnTo>
                  <a:pt x="1435046" y="965222"/>
                </a:lnTo>
                <a:lnTo>
                  <a:pt x="1486023" y="950782"/>
                </a:lnTo>
                <a:lnTo>
                  <a:pt x="1536155" y="937916"/>
                </a:lnTo>
                <a:lnTo>
                  <a:pt x="1574252" y="920621"/>
                </a:lnTo>
                <a:lnTo>
                  <a:pt x="1622698" y="910898"/>
                </a:lnTo>
                <a:lnTo>
                  <a:pt x="1670303" y="902745"/>
                </a:lnTo>
                <a:lnTo>
                  <a:pt x="1728260" y="902161"/>
                </a:lnTo>
                <a:lnTo>
                  <a:pt x="1774185" y="897141"/>
                </a:lnTo>
                <a:lnTo>
                  <a:pt x="1819271" y="893685"/>
                </a:lnTo>
                <a:lnTo>
                  <a:pt x="1874711" y="897794"/>
                </a:lnTo>
                <a:lnTo>
                  <a:pt x="1918122" y="897462"/>
                </a:lnTo>
                <a:lnTo>
                  <a:pt x="1971889" y="904690"/>
                </a:lnTo>
                <a:lnTo>
                  <a:pt x="2024821" y="913477"/>
                </a:lnTo>
                <a:lnTo>
                  <a:pt x="2076919" y="923818"/>
                </a:lnTo>
                <a:lnTo>
                  <a:pt x="2128183" y="935714"/>
                </a:lnTo>
                <a:lnTo>
                  <a:pt x="2178615" y="949163"/>
                </a:lnTo>
                <a:lnTo>
                  <a:pt x="2228196" y="964197"/>
                </a:lnTo>
                <a:lnTo>
                  <a:pt x="2276936" y="980801"/>
                </a:lnTo>
                <a:lnTo>
                  <a:pt x="2324816" y="999008"/>
                </a:lnTo>
                <a:lnTo>
                  <a:pt x="2371817" y="1018853"/>
                </a:lnTo>
                <a:lnTo>
                  <a:pt x="2417921" y="1040371"/>
                </a:lnTo>
                <a:lnTo>
                  <a:pt x="2463110" y="1063596"/>
                </a:lnTo>
                <a:lnTo>
                  <a:pt x="2518556" y="1094567"/>
                </a:lnTo>
                <a:lnTo>
                  <a:pt x="2553843" y="1116363"/>
                </a:lnTo>
                <a:close/>
              </a:path>
              <a:path w="3857625" h="4075429">
                <a:moveTo>
                  <a:pt x="607" y="3641612"/>
                </a:moveTo>
                <a:lnTo>
                  <a:pt x="0" y="3641206"/>
                </a:lnTo>
                <a:lnTo>
                  <a:pt x="608" y="3640605"/>
                </a:lnTo>
                <a:lnTo>
                  <a:pt x="607" y="3641612"/>
                </a:lnTo>
                <a:close/>
              </a:path>
              <a:path w="3857625" h="4075429">
                <a:moveTo>
                  <a:pt x="2795378" y="3211878"/>
                </a:moveTo>
                <a:lnTo>
                  <a:pt x="2653845" y="3368309"/>
                </a:lnTo>
                <a:lnTo>
                  <a:pt x="2607672" y="3400665"/>
                </a:lnTo>
                <a:lnTo>
                  <a:pt x="2538194" y="3476477"/>
                </a:lnTo>
                <a:lnTo>
                  <a:pt x="2492507" y="3507927"/>
                </a:lnTo>
                <a:lnTo>
                  <a:pt x="2458174" y="3545076"/>
                </a:lnTo>
                <a:lnTo>
                  <a:pt x="2412812" y="3575920"/>
                </a:lnTo>
                <a:lnTo>
                  <a:pt x="2378805" y="3612460"/>
                </a:lnTo>
                <a:lnTo>
                  <a:pt x="2290155" y="3670279"/>
                </a:lnTo>
                <a:lnTo>
                  <a:pt x="2202706" y="3725858"/>
                </a:lnTo>
                <a:lnTo>
                  <a:pt x="2116470" y="3779176"/>
                </a:lnTo>
                <a:lnTo>
                  <a:pt x="2031457" y="3830213"/>
                </a:lnTo>
                <a:lnTo>
                  <a:pt x="1978220" y="3848867"/>
                </a:lnTo>
                <a:lnTo>
                  <a:pt x="1936485" y="3872946"/>
                </a:lnTo>
                <a:lnTo>
                  <a:pt x="1895062" y="3896445"/>
                </a:lnTo>
                <a:lnTo>
                  <a:pt x="1842759" y="3913359"/>
                </a:lnTo>
                <a:lnTo>
                  <a:pt x="1790770" y="3929687"/>
                </a:lnTo>
                <a:lnTo>
                  <a:pt x="1750288" y="3951430"/>
                </a:lnTo>
                <a:lnTo>
                  <a:pt x="1698931" y="3966579"/>
                </a:lnTo>
                <a:lnTo>
                  <a:pt x="1647892" y="3981136"/>
                </a:lnTo>
                <a:lnTo>
                  <a:pt x="1597172" y="3995098"/>
                </a:lnTo>
                <a:lnTo>
                  <a:pt x="1546773" y="4008461"/>
                </a:lnTo>
                <a:lnTo>
                  <a:pt x="1496677" y="4021259"/>
                </a:lnTo>
                <a:lnTo>
                  <a:pt x="1447200" y="4032902"/>
                </a:lnTo>
                <a:lnTo>
                  <a:pt x="1398333" y="4043409"/>
                </a:lnTo>
                <a:lnTo>
                  <a:pt x="1350064" y="4052800"/>
                </a:lnTo>
                <a:lnTo>
                  <a:pt x="1302383" y="4061096"/>
                </a:lnTo>
                <a:lnTo>
                  <a:pt x="1244086" y="4062314"/>
                </a:lnTo>
                <a:lnTo>
                  <a:pt x="1197548" y="4068478"/>
                </a:lnTo>
                <a:lnTo>
                  <a:pt x="1151565" y="4073605"/>
                </a:lnTo>
                <a:lnTo>
                  <a:pt x="1094935" y="4071715"/>
                </a:lnTo>
                <a:lnTo>
                  <a:pt x="1050031" y="4074831"/>
                </a:lnTo>
                <a:lnTo>
                  <a:pt x="994459" y="4070969"/>
                </a:lnTo>
                <a:lnTo>
                  <a:pt x="939399" y="4066151"/>
                </a:lnTo>
                <a:lnTo>
                  <a:pt x="896033" y="4066398"/>
                </a:lnTo>
                <a:lnTo>
                  <a:pt x="841967" y="4059728"/>
                </a:lnTo>
                <a:lnTo>
                  <a:pt x="788381" y="4052161"/>
                </a:lnTo>
                <a:lnTo>
                  <a:pt x="735266" y="4043717"/>
                </a:lnTo>
                <a:lnTo>
                  <a:pt x="693801" y="4040420"/>
                </a:lnTo>
                <a:lnTo>
                  <a:pt x="641593" y="4030283"/>
                </a:lnTo>
                <a:lnTo>
                  <a:pt x="589823" y="4019331"/>
                </a:lnTo>
                <a:lnTo>
                  <a:pt x="538406" y="4007720"/>
                </a:lnTo>
                <a:lnTo>
                  <a:pt x="487378" y="3995384"/>
                </a:lnTo>
                <a:lnTo>
                  <a:pt x="436746" y="3982309"/>
                </a:lnTo>
                <a:lnTo>
                  <a:pt x="386518" y="3968481"/>
                </a:lnTo>
                <a:lnTo>
                  <a:pt x="336701" y="3953886"/>
                </a:lnTo>
                <a:lnTo>
                  <a:pt x="287303" y="3938511"/>
                </a:lnTo>
                <a:lnTo>
                  <a:pt x="238331" y="3922340"/>
                </a:lnTo>
                <a:lnTo>
                  <a:pt x="189793" y="3905360"/>
                </a:lnTo>
                <a:lnTo>
                  <a:pt x="141696" y="3887558"/>
                </a:lnTo>
                <a:lnTo>
                  <a:pt x="82856" y="3862916"/>
                </a:lnTo>
                <a:lnTo>
                  <a:pt x="35665" y="3843425"/>
                </a:lnTo>
                <a:lnTo>
                  <a:pt x="398" y="3828570"/>
                </a:lnTo>
                <a:lnTo>
                  <a:pt x="607" y="3641612"/>
                </a:lnTo>
                <a:lnTo>
                  <a:pt x="10604" y="3648305"/>
                </a:lnTo>
                <a:lnTo>
                  <a:pt x="21337" y="3655162"/>
                </a:lnTo>
                <a:lnTo>
                  <a:pt x="33425" y="3659494"/>
                </a:lnTo>
                <a:lnTo>
                  <a:pt x="47827" y="3659510"/>
                </a:lnTo>
                <a:lnTo>
                  <a:pt x="94413" y="3680130"/>
                </a:lnTo>
                <a:lnTo>
                  <a:pt x="141446" y="3699915"/>
                </a:lnTo>
                <a:lnTo>
                  <a:pt x="188924" y="3718872"/>
                </a:lnTo>
                <a:lnTo>
                  <a:pt x="236842" y="3737008"/>
                </a:lnTo>
                <a:lnTo>
                  <a:pt x="285198" y="3754328"/>
                </a:lnTo>
                <a:lnTo>
                  <a:pt x="333986" y="3770840"/>
                </a:lnTo>
                <a:lnTo>
                  <a:pt x="383205" y="3786550"/>
                </a:lnTo>
                <a:lnTo>
                  <a:pt x="432850" y="3801466"/>
                </a:lnTo>
                <a:lnTo>
                  <a:pt x="471725" y="3809591"/>
                </a:lnTo>
                <a:lnTo>
                  <a:pt x="522212" y="3822937"/>
                </a:lnTo>
                <a:lnTo>
                  <a:pt x="573114" y="3835509"/>
                </a:lnTo>
                <a:lnTo>
                  <a:pt x="624428" y="3847312"/>
                </a:lnTo>
                <a:lnTo>
                  <a:pt x="676150" y="3858353"/>
                </a:lnTo>
                <a:lnTo>
                  <a:pt x="728278" y="3868640"/>
                </a:lnTo>
                <a:lnTo>
                  <a:pt x="780806" y="3878179"/>
                </a:lnTo>
                <a:lnTo>
                  <a:pt x="822860" y="3880377"/>
                </a:lnTo>
                <a:lnTo>
                  <a:pt x="876672" y="3887522"/>
                </a:lnTo>
                <a:lnTo>
                  <a:pt x="931046" y="3893619"/>
                </a:lnTo>
                <a:lnTo>
                  <a:pt x="985977" y="3898677"/>
                </a:lnTo>
                <a:lnTo>
                  <a:pt x="1030270" y="3896701"/>
                </a:lnTo>
                <a:lnTo>
                  <a:pt x="1086303" y="3899703"/>
                </a:lnTo>
                <a:lnTo>
                  <a:pt x="1131690" y="3895686"/>
                </a:lnTo>
                <a:lnTo>
                  <a:pt x="1188811" y="3896662"/>
                </a:lnTo>
                <a:lnTo>
                  <a:pt x="1235276" y="3890634"/>
                </a:lnTo>
                <a:lnTo>
                  <a:pt x="1282274" y="3883613"/>
                </a:lnTo>
                <a:lnTo>
                  <a:pt x="1329801" y="3875606"/>
                </a:lnTo>
                <a:lnTo>
                  <a:pt x="1389045" y="3872622"/>
                </a:lnTo>
                <a:lnTo>
                  <a:pt x="1437617" y="3862665"/>
                </a:lnTo>
                <a:lnTo>
                  <a:pt x="1486705" y="3851745"/>
                </a:lnTo>
                <a:lnTo>
                  <a:pt x="1536307" y="3839870"/>
                </a:lnTo>
                <a:lnTo>
                  <a:pt x="1575224" y="3821044"/>
                </a:lnTo>
                <a:lnTo>
                  <a:pt x="1625838" y="3807281"/>
                </a:lnTo>
                <a:lnTo>
                  <a:pt x="1676952" y="3792584"/>
                </a:lnTo>
                <a:lnTo>
                  <a:pt x="1728562" y="3776963"/>
                </a:lnTo>
                <a:lnTo>
                  <a:pt x="1769471" y="3754422"/>
                </a:lnTo>
                <a:lnTo>
                  <a:pt x="1822061" y="3736974"/>
                </a:lnTo>
                <a:lnTo>
                  <a:pt x="1863942" y="3712621"/>
                </a:lnTo>
                <a:lnTo>
                  <a:pt x="1917496" y="3693376"/>
                </a:lnTo>
                <a:lnTo>
                  <a:pt x="2044652" y="3617499"/>
                </a:lnTo>
                <a:lnTo>
                  <a:pt x="2173688" y="3538115"/>
                </a:lnTo>
                <a:lnTo>
                  <a:pt x="2260739" y="3483279"/>
                </a:lnTo>
                <a:lnTo>
                  <a:pt x="2293375" y="3449293"/>
                </a:lnTo>
                <a:lnTo>
                  <a:pt x="2337405" y="3420935"/>
                </a:lnTo>
                <a:lnTo>
                  <a:pt x="2370441" y="3386203"/>
                </a:lnTo>
                <a:lnTo>
                  <a:pt x="2414868" y="3357105"/>
                </a:lnTo>
                <a:lnTo>
                  <a:pt x="2687693" y="3063339"/>
                </a:lnTo>
                <a:lnTo>
                  <a:pt x="2708541" y="3024463"/>
                </a:lnTo>
                <a:lnTo>
                  <a:pt x="2722218" y="3025831"/>
                </a:lnTo>
                <a:lnTo>
                  <a:pt x="3168258" y="2194084"/>
                </a:lnTo>
                <a:lnTo>
                  <a:pt x="3169241" y="2219123"/>
                </a:lnTo>
                <a:lnTo>
                  <a:pt x="3159586" y="2264000"/>
                </a:lnTo>
                <a:lnTo>
                  <a:pt x="3160703" y="2315662"/>
                </a:lnTo>
                <a:lnTo>
                  <a:pt x="3150217" y="2362087"/>
                </a:lnTo>
                <a:lnTo>
                  <a:pt x="3150523" y="2415263"/>
                </a:lnTo>
                <a:lnTo>
                  <a:pt x="3103148" y="2611094"/>
                </a:lnTo>
                <a:lnTo>
                  <a:pt x="2786981" y="3200663"/>
                </a:lnTo>
                <a:lnTo>
                  <a:pt x="2795378" y="3211878"/>
                </a:lnTo>
                <a:close/>
              </a:path>
              <a:path w="3857625" h="4075429">
                <a:moveTo>
                  <a:pt x="3168258" y="2194084"/>
                </a:moveTo>
                <a:lnTo>
                  <a:pt x="2857943" y="2772739"/>
                </a:lnTo>
                <a:lnTo>
                  <a:pt x="2870383" y="2722669"/>
                </a:lnTo>
                <a:lnTo>
                  <a:pt x="2893824" y="2678958"/>
                </a:lnTo>
                <a:lnTo>
                  <a:pt x="2905869" y="2629624"/>
                </a:lnTo>
                <a:lnTo>
                  <a:pt x="2928891" y="2586695"/>
                </a:lnTo>
                <a:lnTo>
                  <a:pt x="2984351" y="2348914"/>
                </a:lnTo>
                <a:lnTo>
                  <a:pt x="2983425" y="2296894"/>
                </a:lnTo>
                <a:lnTo>
                  <a:pt x="2993388" y="2251445"/>
                </a:lnTo>
                <a:lnTo>
                  <a:pt x="2991840" y="2200586"/>
                </a:lnTo>
                <a:lnTo>
                  <a:pt x="2987743" y="2100735"/>
                </a:lnTo>
                <a:lnTo>
                  <a:pt x="2985168" y="2051791"/>
                </a:lnTo>
                <a:lnTo>
                  <a:pt x="2982226" y="2003533"/>
                </a:lnTo>
                <a:lnTo>
                  <a:pt x="2966620" y="1952016"/>
                </a:lnTo>
                <a:lnTo>
                  <a:pt x="2961521" y="1907779"/>
                </a:lnTo>
                <a:lnTo>
                  <a:pt x="2944529" y="1858847"/>
                </a:lnTo>
                <a:lnTo>
                  <a:pt x="2926822" y="1811249"/>
                </a:lnTo>
                <a:lnTo>
                  <a:pt x="2908383" y="1765014"/>
                </a:lnTo>
                <a:lnTo>
                  <a:pt x="2903080" y="1748030"/>
                </a:lnTo>
                <a:lnTo>
                  <a:pt x="2893278" y="1739436"/>
                </a:lnTo>
                <a:lnTo>
                  <a:pt x="2878323" y="1740452"/>
                </a:lnTo>
                <a:lnTo>
                  <a:pt x="2857558" y="1752299"/>
                </a:lnTo>
                <a:lnTo>
                  <a:pt x="2791172" y="1822348"/>
                </a:lnTo>
                <a:lnTo>
                  <a:pt x="2747052" y="1850874"/>
                </a:lnTo>
                <a:lnTo>
                  <a:pt x="2714306" y="1885064"/>
                </a:lnTo>
                <a:lnTo>
                  <a:pt x="2626983" y="1940409"/>
                </a:lnTo>
                <a:lnTo>
                  <a:pt x="2594795" y="1973557"/>
                </a:lnTo>
                <a:lnTo>
                  <a:pt x="2508615" y="2026772"/>
                </a:lnTo>
                <a:lnTo>
                  <a:pt x="2380828" y="2103824"/>
                </a:lnTo>
                <a:lnTo>
                  <a:pt x="2254889" y="2177433"/>
                </a:lnTo>
                <a:lnTo>
                  <a:pt x="2201377" y="2196600"/>
                </a:lnTo>
                <a:lnTo>
                  <a:pt x="2159396" y="2221138"/>
                </a:lnTo>
                <a:lnTo>
                  <a:pt x="2106590" y="2238989"/>
                </a:lnTo>
                <a:lnTo>
                  <a:pt x="2065373" y="2262105"/>
                </a:lnTo>
                <a:lnTo>
                  <a:pt x="2013387" y="2278426"/>
                </a:lnTo>
                <a:lnTo>
                  <a:pt x="1961856" y="2293901"/>
                </a:lnTo>
                <a:lnTo>
                  <a:pt x="1921999" y="2314478"/>
                </a:lnTo>
                <a:lnTo>
                  <a:pt x="1871461" y="2328100"/>
                </a:lnTo>
                <a:lnTo>
                  <a:pt x="1821464" y="2340715"/>
                </a:lnTo>
                <a:lnTo>
                  <a:pt x="1772035" y="2352268"/>
                </a:lnTo>
                <a:lnTo>
                  <a:pt x="1723204" y="2362707"/>
                </a:lnTo>
                <a:lnTo>
                  <a:pt x="1675000" y="2371978"/>
                </a:lnTo>
                <a:lnTo>
                  <a:pt x="1616259" y="2374024"/>
                </a:lnTo>
                <a:lnTo>
                  <a:pt x="1569394" y="2380797"/>
                </a:lnTo>
                <a:lnTo>
                  <a:pt x="1523243" y="2386239"/>
                </a:lnTo>
                <a:lnTo>
                  <a:pt x="1466641" y="2384297"/>
                </a:lnTo>
                <a:lnTo>
                  <a:pt x="1410810" y="2380917"/>
                </a:lnTo>
                <a:lnTo>
                  <a:pt x="1367616" y="2380845"/>
                </a:lnTo>
                <a:lnTo>
                  <a:pt x="1314399" y="2372590"/>
                </a:lnTo>
                <a:lnTo>
                  <a:pt x="1288521" y="2367316"/>
                </a:lnTo>
                <a:lnTo>
                  <a:pt x="1445970" y="2211656"/>
                </a:lnTo>
                <a:lnTo>
                  <a:pt x="1458369" y="2211615"/>
                </a:lnTo>
                <a:lnTo>
                  <a:pt x="1513935" y="2215488"/>
                </a:lnTo>
                <a:lnTo>
                  <a:pt x="1559311" y="2211491"/>
                </a:lnTo>
                <a:lnTo>
                  <a:pt x="1605626" y="2205745"/>
                </a:lnTo>
                <a:lnTo>
                  <a:pt x="1652815" y="2198367"/>
                </a:lnTo>
                <a:lnTo>
                  <a:pt x="1700816" y="2189476"/>
                </a:lnTo>
                <a:lnTo>
                  <a:pt x="1749565" y="2179189"/>
                </a:lnTo>
                <a:lnTo>
                  <a:pt x="1799649" y="2166412"/>
                </a:lnTo>
                <a:lnTo>
                  <a:pt x="1850085" y="2152980"/>
                </a:lnTo>
                <a:lnTo>
                  <a:pt x="1900865" y="2138908"/>
                </a:lnTo>
                <a:lnTo>
                  <a:pt x="1940788" y="2118207"/>
                </a:lnTo>
                <a:lnTo>
                  <a:pt x="1992231" y="2102896"/>
                </a:lnTo>
                <a:lnTo>
                  <a:pt x="2032803" y="2080985"/>
                </a:lnTo>
                <a:lnTo>
                  <a:pt x="2084880" y="2064492"/>
                </a:lnTo>
                <a:lnTo>
                  <a:pt x="2126071" y="2041428"/>
                </a:lnTo>
                <a:lnTo>
                  <a:pt x="2178752" y="2023809"/>
                </a:lnTo>
                <a:lnTo>
                  <a:pt x="2262592" y="1974959"/>
                </a:lnTo>
                <a:lnTo>
                  <a:pt x="2347533" y="1924057"/>
                </a:lnTo>
                <a:lnTo>
                  <a:pt x="2433514" y="1871216"/>
                </a:lnTo>
                <a:lnTo>
                  <a:pt x="2476875" y="1844104"/>
                </a:lnTo>
                <a:lnTo>
                  <a:pt x="2509281" y="1810548"/>
                </a:lnTo>
                <a:lnTo>
                  <a:pt x="2597159" y="1754169"/>
                </a:lnTo>
                <a:lnTo>
                  <a:pt x="2630231" y="1719372"/>
                </a:lnTo>
                <a:lnTo>
                  <a:pt x="2674702" y="1690190"/>
                </a:lnTo>
                <a:lnTo>
                  <a:pt x="2708179" y="1654636"/>
                </a:lnTo>
                <a:lnTo>
                  <a:pt x="2753041" y="1624726"/>
                </a:lnTo>
                <a:lnTo>
                  <a:pt x="2786894" y="1588472"/>
                </a:lnTo>
                <a:lnTo>
                  <a:pt x="2889006" y="1398058"/>
                </a:lnTo>
                <a:lnTo>
                  <a:pt x="2907035" y="1418185"/>
                </a:lnTo>
                <a:lnTo>
                  <a:pt x="2916406" y="1427584"/>
                </a:lnTo>
                <a:lnTo>
                  <a:pt x="2929376" y="1430270"/>
                </a:lnTo>
                <a:lnTo>
                  <a:pt x="2945280" y="1427487"/>
                </a:lnTo>
                <a:lnTo>
                  <a:pt x="2952259" y="1414473"/>
                </a:lnTo>
                <a:lnTo>
                  <a:pt x="3060177" y="1293851"/>
                </a:lnTo>
                <a:lnTo>
                  <a:pt x="3085174" y="1247239"/>
                </a:lnTo>
                <a:lnTo>
                  <a:pt x="3157689" y="1165762"/>
                </a:lnTo>
                <a:lnTo>
                  <a:pt x="3177718" y="1128412"/>
                </a:lnTo>
                <a:lnTo>
                  <a:pt x="3208951" y="1097044"/>
                </a:lnTo>
                <a:lnTo>
                  <a:pt x="3249517" y="1021400"/>
                </a:lnTo>
                <a:lnTo>
                  <a:pt x="3265702" y="1018092"/>
                </a:lnTo>
                <a:lnTo>
                  <a:pt x="3811644" y="53"/>
                </a:lnTo>
                <a:lnTo>
                  <a:pt x="3854906" y="0"/>
                </a:lnTo>
                <a:lnTo>
                  <a:pt x="3857367" y="22282"/>
                </a:lnTo>
                <a:lnTo>
                  <a:pt x="3845686" y="70936"/>
                </a:lnTo>
                <a:lnTo>
                  <a:pt x="3038451" y="1576217"/>
                </a:lnTo>
                <a:lnTo>
                  <a:pt x="3040716" y="1598866"/>
                </a:lnTo>
                <a:lnTo>
                  <a:pt x="3032765" y="1613693"/>
                </a:lnTo>
                <a:lnTo>
                  <a:pt x="3047503" y="1639955"/>
                </a:lnTo>
                <a:lnTo>
                  <a:pt x="3065997" y="1686086"/>
                </a:lnTo>
                <a:lnTo>
                  <a:pt x="3083960" y="1733208"/>
                </a:lnTo>
                <a:lnTo>
                  <a:pt x="3101400" y="1781305"/>
                </a:lnTo>
                <a:lnTo>
                  <a:pt x="3118327" y="1830358"/>
                </a:lnTo>
                <a:lnTo>
                  <a:pt x="3134751" y="1880350"/>
                </a:lnTo>
                <a:lnTo>
                  <a:pt x="3139487" y="1925262"/>
                </a:lnTo>
                <a:lnTo>
                  <a:pt x="3143739" y="1971079"/>
                </a:lnTo>
                <a:lnTo>
                  <a:pt x="3158708" y="2023784"/>
                </a:lnTo>
                <a:lnTo>
                  <a:pt x="3162017" y="2071358"/>
                </a:lnTo>
                <a:lnTo>
                  <a:pt x="3164870" y="2119783"/>
                </a:lnTo>
                <a:lnTo>
                  <a:pt x="3167275" y="2169044"/>
                </a:lnTo>
                <a:lnTo>
                  <a:pt x="3168258" y="2194084"/>
                </a:lnTo>
                <a:close/>
              </a:path>
              <a:path w="3857625" h="4075429">
                <a:moveTo>
                  <a:pt x="2889006" y="1398058"/>
                </a:moveTo>
                <a:lnTo>
                  <a:pt x="2801684" y="1560893"/>
                </a:lnTo>
                <a:lnTo>
                  <a:pt x="2793521" y="1549240"/>
                </a:lnTo>
                <a:lnTo>
                  <a:pt x="2758332" y="1507370"/>
                </a:lnTo>
                <a:lnTo>
                  <a:pt x="2722187" y="1467279"/>
                </a:lnTo>
                <a:lnTo>
                  <a:pt x="2684969" y="1429191"/>
                </a:lnTo>
                <a:lnTo>
                  <a:pt x="2646557" y="1393329"/>
                </a:lnTo>
                <a:lnTo>
                  <a:pt x="2595639" y="1353915"/>
                </a:lnTo>
                <a:lnTo>
                  <a:pt x="2554480" y="1323175"/>
                </a:lnTo>
                <a:lnTo>
                  <a:pt x="2557625" y="1317311"/>
                </a:lnTo>
                <a:lnTo>
                  <a:pt x="2547287" y="1309716"/>
                </a:lnTo>
                <a:lnTo>
                  <a:pt x="2545618" y="1312829"/>
                </a:lnTo>
                <a:lnTo>
                  <a:pt x="2491637" y="1279127"/>
                </a:lnTo>
                <a:lnTo>
                  <a:pt x="2482949" y="1268454"/>
                </a:lnTo>
                <a:lnTo>
                  <a:pt x="2483972" y="1266546"/>
                </a:lnTo>
                <a:lnTo>
                  <a:pt x="2472632" y="1260821"/>
                </a:lnTo>
                <a:lnTo>
                  <a:pt x="2471620" y="1262707"/>
                </a:lnTo>
                <a:lnTo>
                  <a:pt x="2430866" y="1237944"/>
                </a:lnTo>
                <a:lnTo>
                  <a:pt x="2553843" y="1116363"/>
                </a:lnTo>
                <a:lnTo>
                  <a:pt x="2604459" y="1149360"/>
                </a:lnTo>
                <a:lnTo>
                  <a:pt x="2646443" y="1178560"/>
                </a:lnTo>
                <a:lnTo>
                  <a:pt x="2687753" y="1209020"/>
                </a:lnTo>
                <a:lnTo>
                  <a:pt x="2728330" y="1240845"/>
                </a:lnTo>
                <a:lnTo>
                  <a:pt x="2768117" y="1274142"/>
                </a:lnTo>
                <a:lnTo>
                  <a:pt x="2807058" y="1309018"/>
                </a:lnTo>
                <a:lnTo>
                  <a:pt x="2845095" y="1345580"/>
                </a:lnTo>
                <a:lnTo>
                  <a:pt x="2870978" y="1377932"/>
                </a:lnTo>
                <a:lnTo>
                  <a:pt x="2889006" y="1398058"/>
                </a:lnTo>
                <a:close/>
              </a:path>
              <a:path w="3857625" h="4075429">
                <a:moveTo>
                  <a:pt x="3788237" y="258682"/>
                </a:moveTo>
                <a:lnTo>
                  <a:pt x="3127663" y="1490478"/>
                </a:lnTo>
                <a:lnTo>
                  <a:pt x="3060215" y="1562505"/>
                </a:lnTo>
                <a:lnTo>
                  <a:pt x="3038451" y="1576217"/>
                </a:lnTo>
                <a:lnTo>
                  <a:pt x="3822696" y="113806"/>
                </a:lnTo>
                <a:lnTo>
                  <a:pt x="3788237" y="258682"/>
                </a:lnTo>
                <a:close/>
              </a:path>
              <a:path w="3857625" h="4075429">
                <a:moveTo>
                  <a:pt x="3743094" y="396607"/>
                </a:moveTo>
                <a:lnTo>
                  <a:pt x="3218271" y="1375263"/>
                </a:lnTo>
                <a:lnTo>
                  <a:pt x="3150328" y="1448214"/>
                </a:lnTo>
                <a:lnTo>
                  <a:pt x="3765747" y="300620"/>
                </a:lnTo>
                <a:lnTo>
                  <a:pt x="3743094" y="396607"/>
                </a:lnTo>
                <a:close/>
              </a:path>
              <a:path w="3857625" h="4075429">
                <a:moveTo>
                  <a:pt x="3697758" y="534892"/>
                </a:moveTo>
                <a:lnTo>
                  <a:pt x="3309449" y="1258986"/>
                </a:lnTo>
                <a:lnTo>
                  <a:pt x="3241149" y="1332601"/>
                </a:lnTo>
                <a:lnTo>
                  <a:pt x="3720543" y="438658"/>
                </a:lnTo>
                <a:lnTo>
                  <a:pt x="3697758" y="534892"/>
                </a:lnTo>
                <a:close/>
              </a:path>
              <a:path w="3857625" h="4075429">
                <a:moveTo>
                  <a:pt x="3657041" y="637691"/>
                </a:moveTo>
                <a:lnTo>
                  <a:pt x="3396383" y="1123749"/>
                </a:lnTo>
                <a:lnTo>
                  <a:pt x="3359900" y="1164907"/>
                </a:lnTo>
                <a:lnTo>
                  <a:pt x="3671862" y="583181"/>
                </a:lnTo>
                <a:lnTo>
                  <a:pt x="3657041" y="637691"/>
                </a:lnTo>
                <a:close/>
              </a:path>
              <a:path w="3857625" h="4075429">
                <a:moveTo>
                  <a:pt x="2765816" y="2944532"/>
                </a:moveTo>
                <a:lnTo>
                  <a:pt x="2725517" y="3019678"/>
                </a:lnTo>
                <a:lnTo>
                  <a:pt x="2718091" y="3006653"/>
                </a:lnTo>
                <a:lnTo>
                  <a:pt x="2765816" y="2944532"/>
                </a:lnTo>
                <a:close/>
              </a:path>
              <a:path w="3857625" h="4075429">
                <a:moveTo>
                  <a:pt x="3090394" y="2661749"/>
                </a:moveTo>
                <a:lnTo>
                  <a:pt x="2803725" y="3196313"/>
                </a:lnTo>
                <a:lnTo>
                  <a:pt x="2789776" y="3195451"/>
                </a:lnTo>
                <a:lnTo>
                  <a:pt x="3103148" y="2611094"/>
                </a:lnTo>
                <a:lnTo>
                  <a:pt x="3090394" y="2661749"/>
                </a:lnTo>
                <a:close/>
              </a:path>
              <a:path w="3857625" h="4075429">
                <a:moveTo>
                  <a:pt x="2864222" y="3110373"/>
                </a:moveTo>
                <a:lnTo>
                  <a:pt x="2833036" y="3141655"/>
                </a:lnTo>
                <a:lnTo>
                  <a:pt x="2857712" y="3095640"/>
                </a:lnTo>
                <a:lnTo>
                  <a:pt x="2864222" y="3110373"/>
                </a:lnTo>
                <a:close/>
              </a:path>
              <a:path w="3857625" h="4075429">
                <a:moveTo>
                  <a:pt x="3051073" y="2761946"/>
                </a:moveTo>
                <a:lnTo>
                  <a:pt x="2881926" y="3077361"/>
                </a:lnTo>
                <a:lnTo>
                  <a:pt x="2866684" y="3078910"/>
                </a:lnTo>
                <a:lnTo>
                  <a:pt x="3065190" y="2708748"/>
                </a:lnTo>
                <a:lnTo>
                  <a:pt x="3051073" y="2761946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25400" y="6184658"/>
            <a:ext cx="6747725" cy="4102341"/>
          </a:xfrm>
          <a:custGeom>
            <a:avLst/>
            <a:gdLst/>
            <a:ahLst/>
            <a:cxnLst/>
            <a:rect l="l" t="t" r="r" b="b"/>
            <a:pathLst>
              <a:path w="6752590" h="4111625">
                <a:moveTo>
                  <a:pt x="5110790" y="89560"/>
                </a:moveTo>
                <a:lnTo>
                  <a:pt x="5513700" y="18621"/>
                </a:lnTo>
                <a:lnTo>
                  <a:pt x="5568369" y="21746"/>
                </a:lnTo>
                <a:lnTo>
                  <a:pt x="5666601" y="5142"/>
                </a:lnTo>
                <a:lnTo>
                  <a:pt x="5720642" y="8551"/>
                </a:lnTo>
                <a:lnTo>
                  <a:pt x="5769234" y="486"/>
                </a:lnTo>
                <a:lnTo>
                  <a:pt x="5876268" y="7779"/>
                </a:lnTo>
                <a:lnTo>
                  <a:pt x="5924229" y="0"/>
                </a:lnTo>
                <a:lnTo>
                  <a:pt x="6028373" y="8601"/>
                </a:lnTo>
                <a:lnTo>
                  <a:pt x="6074619" y="1599"/>
                </a:lnTo>
                <a:lnTo>
                  <a:pt x="6176411" y="11266"/>
                </a:lnTo>
                <a:lnTo>
                  <a:pt x="6326132" y="27109"/>
                </a:lnTo>
                <a:lnTo>
                  <a:pt x="6472263" y="44579"/>
                </a:lnTo>
                <a:lnTo>
                  <a:pt x="6525409" y="62335"/>
                </a:lnTo>
                <a:lnTo>
                  <a:pt x="6620011" y="75258"/>
                </a:lnTo>
                <a:lnTo>
                  <a:pt x="6671942" y="93564"/>
                </a:lnTo>
                <a:lnTo>
                  <a:pt x="6718227" y="100486"/>
                </a:lnTo>
                <a:lnTo>
                  <a:pt x="6752485" y="112855"/>
                </a:lnTo>
                <a:lnTo>
                  <a:pt x="6747725" y="4102341"/>
                </a:lnTo>
                <a:lnTo>
                  <a:pt x="4987669" y="4104767"/>
                </a:lnTo>
                <a:lnTo>
                  <a:pt x="5906257" y="3688752"/>
                </a:lnTo>
                <a:lnTo>
                  <a:pt x="5986035" y="3624738"/>
                </a:lnTo>
                <a:lnTo>
                  <a:pt x="6031369" y="3604207"/>
                </a:lnTo>
                <a:lnTo>
                  <a:pt x="6069947" y="3572794"/>
                </a:lnTo>
                <a:lnTo>
                  <a:pt x="6101744" y="3530510"/>
                </a:lnTo>
                <a:lnTo>
                  <a:pt x="6137213" y="3500505"/>
                </a:lnTo>
                <a:lnTo>
                  <a:pt x="6165852" y="3459651"/>
                </a:lnTo>
                <a:lnTo>
                  <a:pt x="6198114" y="3431098"/>
                </a:lnTo>
                <a:lnTo>
                  <a:pt x="6223496" y="3391720"/>
                </a:lnTo>
                <a:lnTo>
                  <a:pt x="6247212" y="3353096"/>
                </a:lnTo>
                <a:lnTo>
                  <a:pt x="6269237" y="3315238"/>
                </a:lnTo>
                <a:lnTo>
                  <a:pt x="6284307" y="3266587"/>
                </a:lnTo>
                <a:lnTo>
                  <a:pt x="6302877" y="3230294"/>
                </a:lnTo>
                <a:lnTo>
                  <a:pt x="6314442" y="3183231"/>
                </a:lnTo>
                <a:lnTo>
                  <a:pt x="6324217" y="3136979"/>
                </a:lnTo>
                <a:lnTo>
                  <a:pt x="6332178" y="3091548"/>
                </a:lnTo>
                <a:lnTo>
                  <a:pt x="6338299" y="3046951"/>
                </a:lnTo>
                <a:lnTo>
                  <a:pt x="6342556" y="3003198"/>
                </a:lnTo>
                <a:lnTo>
                  <a:pt x="6339684" y="2948732"/>
                </a:lnTo>
                <a:lnTo>
                  <a:pt x="6334898" y="2895133"/>
                </a:lnTo>
                <a:lnTo>
                  <a:pt x="6328173" y="2842411"/>
                </a:lnTo>
                <a:lnTo>
                  <a:pt x="6319279" y="2790672"/>
                </a:lnTo>
                <a:lnTo>
                  <a:pt x="6307555" y="2740215"/>
                </a:lnTo>
                <a:lnTo>
                  <a:pt x="6293087" y="2691001"/>
                </a:lnTo>
                <a:lnTo>
                  <a:pt x="6275966" y="2642988"/>
                </a:lnTo>
                <a:lnTo>
                  <a:pt x="6256278" y="2596137"/>
                </a:lnTo>
                <a:lnTo>
                  <a:pt x="6239352" y="2561977"/>
                </a:lnTo>
                <a:lnTo>
                  <a:pt x="6214798" y="2517331"/>
                </a:lnTo>
                <a:lnTo>
                  <a:pt x="6187942" y="2473727"/>
                </a:lnTo>
                <a:lnTo>
                  <a:pt x="6158873" y="2431125"/>
                </a:lnTo>
                <a:lnTo>
                  <a:pt x="6127680" y="2389485"/>
                </a:lnTo>
                <a:lnTo>
                  <a:pt x="6094451" y="2348767"/>
                </a:lnTo>
                <a:lnTo>
                  <a:pt x="6059273" y="2308932"/>
                </a:lnTo>
                <a:lnTo>
                  <a:pt x="6027475" y="2281507"/>
                </a:lnTo>
                <a:lnTo>
                  <a:pt x="5988666" y="2243317"/>
                </a:lnTo>
                <a:lnTo>
                  <a:pt x="5948174" y="2205888"/>
                </a:lnTo>
                <a:lnTo>
                  <a:pt x="5906937" y="2168797"/>
                </a:lnTo>
                <a:lnTo>
                  <a:pt x="5869955" y="2143720"/>
                </a:lnTo>
                <a:lnTo>
                  <a:pt x="5832016" y="2119077"/>
                </a:lnTo>
                <a:lnTo>
                  <a:pt x="5787902" y="2083289"/>
                </a:lnTo>
                <a:lnTo>
                  <a:pt x="5748119" y="2059481"/>
                </a:lnTo>
                <a:lnTo>
                  <a:pt x="5707451" y="2036073"/>
                </a:lnTo>
                <a:lnTo>
                  <a:pt x="5660684" y="2001487"/>
                </a:lnTo>
                <a:lnTo>
                  <a:pt x="5618322" y="1978847"/>
                </a:lnTo>
                <a:lnTo>
                  <a:pt x="5575149" y="1956574"/>
                </a:lnTo>
                <a:lnTo>
                  <a:pt x="5531190" y="1934657"/>
                </a:lnTo>
                <a:lnTo>
                  <a:pt x="5486470" y="1913085"/>
                </a:lnTo>
                <a:lnTo>
                  <a:pt x="5446253" y="1903415"/>
                </a:lnTo>
                <a:lnTo>
                  <a:pt x="5400085" y="1882499"/>
                </a:lnTo>
                <a:lnTo>
                  <a:pt x="5353231" y="1861894"/>
                </a:lnTo>
                <a:lnTo>
                  <a:pt x="5305714" y="1841588"/>
                </a:lnTo>
                <a:lnTo>
                  <a:pt x="5262799" y="1833140"/>
                </a:lnTo>
                <a:lnTo>
                  <a:pt x="5214032" y="1813401"/>
                </a:lnTo>
                <a:lnTo>
                  <a:pt x="5169917" y="1805497"/>
                </a:lnTo>
                <a:lnTo>
                  <a:pt x="5119999" y="1786279"/>
                </a:lnTo>
                <a:lnTo>
                  <a:pt x="5074781" y="1778873"/>
                </a:lnTo>
                <a:lnTo>
                  <a:pt x="5023811" y="1760132"/>
                </a:lnTo>
                <a:lnTo>
                  <a:pt x="4977591" y="1753181"/>
                </a:lnTo>
                <a:lnTo>
                  <a:pt x="4925667" y="1734872"/>
                </a:lnTo>
                <a:lnTo>
                  <a:pt x="4831003" y="1721976"/>
                </a:lnTo>
                <a:lnTo>
                  <a:pt x="4782825" y="1715912"/>
                </a:lnTo>
                <a:lnTo>
                  <a:pt x="4729114" y="1698412"/>
                </a:lnTo>
                <a:lnTo>
                  <a:pt x="4532339" y="1675995"/>
                </a:lnTo>
                <a:lnTo>
                  <a:pt x="4407315" y="1663066"/>
                </a:lnTo>
                <a:lnTo>
                  <a:pt x="6751098" y="364433"/>
                </a:lnTo>
                <a:lnTo>
                  <a:pt x="6712885" y="353856"/>
                </a:lnTo>
                <a:lnTo>
                  <a:pt x="6660976" y="335540"/>
                </a:lnTo>
                <a:lnTo>
                  <a:pt x="6613665" y="329083"/>
                </a:lnTo>
                <a:lnTo>
                  <a:pt x="6560478" y="311346"/>
                </a:lnTo>
                <a:lnTo>
                  <a:pt x="6462931" y="299756"/>
                </a:lnTo>
                <a:lnTo>
                  <a:pt x="6408432" y="282613"/>
                </a:lnTo>
                <a:lnTo>
                  <a:pt x="6208469" y="261639"/>
                </a:lnTo>
                <a:lnTo>
                  <a:pt x="6055467" y="247282"/>
                </a:lnTo>
                <a:lnTo>
                  <a:pt x="6009135" y="254323"/>
                </a:lnTo>
                <a:lnTo>
                  <a:pt x="5905147" y="245651"/>
                </a:lnTo>
                <a:lnTo>
                  <a:pt x="5857972" y="253074"/>
                </a:lnTo>
                <a:lnTo>
                  <a:pt x="5805279" y="249054"/>
                </a:lnTo>
                <a:lnTo>
                  <a:pt x="5757548" y="256729"/>
                </a:lnTo>
                <a:lnTo>
                  <a:pt x="5704302" y="252960"/>
                </a:lnTo>
                <a:lnTo>
                  <a:pt x="5607468" y="268931"/>
                </a:lnTo>
                <a:lnTo>
                  <a:pt x="5553403" y="265533"/>
                </a:lnTo>
                <a:lnTo>
                  <a:pt x="5101988" y="344497"/>
                </a:lnTo>
                <a:lnTo>
                  <a:pt x="5039655" y="372727"/>
                </a:lnTo>
                <a:lnTo>
                  <a:pt x="5028188" y="363978"/>
                </a:lnTo>
                <a:lnTo>
                  <a:pt x="4914239" y="415584"/>
                </a:lnTo>
                <a:lnTo>
                  <a:pt x="4894720" y="410482"/>
                </a:lnTo>
                <a:lnTo>
                  <a:pt x="3833830" y="890944"/>
                </a:lnTo>
                <a:lnTo>
                  <a:pt x="3862941" y="849876"/>
                </a:lnTo>
                <a:lnTo>
                  <a:pt x="3897858" y="820121"/>
                </a:lnTo>
                <a:lnTo>
                  <a:pt x="3928093" y="778545"/>
                </a:lnTo>
                <a:lnTo>
                  <a:pt x="4000678" y="717789"/>
                </a:lnTo>
                <a:lnTo>
                  <a:pt x="4032533" y="675479"/>
                </a:lnTo>
                <a:lnTo>
                  <a:pt x="4265764" y="486202"/>
                </a:lnTo>
                <a:lnTo>
                  <a:pt x="5110314" y="103717"/>
                </a:lnTo>
                <a:lnTo>
                  <a:pt x="5110790" y="89560"/>
                </a:lnTo>
                <a:close/>
              </a:path>
              <a:path w="6752590" h="4111625">
                <a:moveTo>
                  <a:pt x="3457843" y="2189145"/>
                </a:moveTo>
                <a:lnTo>
                  <a:pt x="3460070" y="2203435"/>
                </a:lnTo>
                <a:lnTo>
                  <a:pt x="3469383" y="2254984"/>
                </a:lnTo>
                <a:lnTo>
                  <a:pt x="3479844" y="2306013"/>
                </a:lnTo>
                <a:lnTo>
                  <a:pt x="3486161" y="2344978"/>
                </a:lnTo>
                <a:lnTo>
                  <a:pt x="3498760" y="2395038"/>
                </a:lnTo>
                <a:lnTo>
                  <a:pt x="3512351" y="2444650"/>
                </a:lnTo>
                <a:lnTo>
                  <a:pt x="3526882" y="2493836"/>
                </a:lnTo>
                <a:lnTo>
                  <a:pt x="3542301" y="2542620"/>
                </a:lnTo>
                <a:lnTo>
                  <a:pt x="3558556" y="2591025"/>
                </a:lnTo>
                <a:lnTo>
                  <a:pt x="3575596" y="2639075"/>
                </a:lnTo>
                <a:lnTo>
                  <a:pt x="3593594" y="2686691"/>
                </a:lnTo>
                <a:lnTo>
                  <a:pt x="3612754" y="2733780"/>
                </a:lnTo>
                <a:lnTo>
                  <a:pt x="3633062" y="2780350"/>
                </a:lnTo>
                <a:lnTo>
                  <a:pt x="3654502" y="2826407"/>
                </a:lnTo>
                <a:lnTo>
                  <a:pt x="3677059" y="2871958"/>
                </a:lnTo>
                <a:lnTo>
                  <a:pt x="3700719" y="2917009"/>
                </a:lnTo>
                <a:lnTo>
                  <a:pt x="3725467" y="2961569"/>
                </a:lnTo>
                <a:lnTo>
                  <a:pt x="3746047" y="2994073"/>
                </a:lnTo>
                <a:lnTo>
                  <a:pt x="3772924" y="3037668"/>
                </a:lnTo>
                <a:lnTo>
                  <a:pt x="3800843" y="3080791"/>
                </a:lnTo>
                <a:lnTo>
                  <a:pt x="3829788" y="3123449"/>
                </a:lnTo>
                <a:lnTo>
                  <a:pt x="3859746" y="3165648"/>
                </a:lnTo>
                <a:lnTo>
                  <a:pt x="3891110" y="3207210"/>
                </a:lnTo>
                <a:lnTo>
                  <a:pt x="3923554" y="3248284"/>
                </a:lnTo>
                <a:lnTo>
                  <a:pt x="3957077" y="3288869"/>
                </a:lnTo>
                <a:lnTo>
                  <a:pt x="3986443" y="3317395"/>
                </a:lnTo>
                <a:lnTo>
                  <a:pt x="4022129" y="3357000"/>
                </a:lnTo>
                <a:lnTo>
                  <a:pt x="4058898" y="3396115"/>
                </a:lnTo>
                <a:lnTo>
                  <a:pt x="4091511" y="3423170"/>
                </a:lnTo>
                <a:lnTo>
                  <a:pt x="4130447" y="3461303"/>
                </a:lnTo>
                <a:lnTo>
                  <a:pt x="4165229" y="3487376"/>
                </a:lnTo>
                <a:lnTo>
                  <a:pt x="4206336" y="3524526"/>
                </a:lnTo>
                <a:lnTo>
                  <a:pt x="4243291" y="3549615"/>
                </a:lnTo>
                <a:lnTo>
                  <a:pt x="4281333" y="3574211"/>
                </a:lnTo>
                <a:lnTo>
                  <a:pt x="4320463" y="3598315"/>
                </a:lnTo>
                <a:lnTo>
                  <a:pt x="4365921" y="3633494"/>
                </a:lnTo>
                <a:lnTo>
                  <a:pt x="4407230" y="3656611"/>
                </a:lnTo>
                <a:lnTo>
                  <a:pt x="4449630" y="3679234"/>
                </a:lnTo>
                <a:lnTo>
                  <a:pt x="4493121" y="3701363"/>
                </a:lnTo>
                <a:lnTo>
                  <a:pt x="4532464" y="3711428"/>
                </a:lnTo>
                <a:lnTo>
                  <a:pt x="4578141" y="3732567"/>
                </a:lnTo>
                <a:lnTo>
                  <a:pt x="4624911" y="3753211"/>
                </a:lnTo>
                <a:lnTo>
                  <a:pt x="4667536" y="3761790"/>
                </a:lnTo>
                <a:lnTo>
                  <a:pt x="4716497" y="3781442"/>
                </a:lnTo>
                <a:lnTo>
                  <a:pt x="4761314" y="3789028"/>
                </a:lnTo>
                <a:lnTo>
                  <a:pt x="4812467" y="3807686"/>
                </a:lnTo>
                <a:lnTo>
                  <a:pt x="4859480" y="3814279"/>
                </a:lnTo>
                <a:lnTo>
                  <a:pt x="4907591" y="3820373"/>
                </a:lnTo>
                <a:lnTo>
                  <a:pt x="4962040" y="3837539"/>
                </a:lnTo>
                <a:lnTo>
                  <a:pt x="5012351" y="3842638"/>
                </a:lnTo>
                <a:lnTo>
                  <a:pt x="5063763" y="3847237"/>
                </a:lnTo>
                <a:lnTo>
                  <a:pt x="5164316" y="3857465"/>
                </a:lnTo>
                <a:lnTo>
                  <a:pt x="5209789" y="3850813"/>
                </a:lnTo>
                <a:lnTo>
                  <a:pt x="5260792" y="3855598"/>
                </a:lnTo>
                <a:lnTo>
                  <a:pt x="5306847" y="3848682"/>
                </a:lnTo>
                <a:lnTo>
                  <a:pt x="5358435" y="3853202"/>
                </a:lnTo>
                <a:lnTo>
                  <a:pt x="5594589" y="3815960"/>
                </a:lnTo>
                <a:lnTo>
                  <a:pt x="5637468" y="3796540"/>
                </a:lnTo>
                <a:lnTo>
                  <a:pt x="5685884" y="3788555"/>
                </a:lnTo>
                <a:lnTo>
                  <a:pt x="4987669" y="4104767"/>
                </a:lnTo>
                <a:lnTo>
                  <a:pt x="294187" y="4111235"/>
                </a:lnTo>
                <a:lnTo>
                  <a:pt x="298654" y="4095270"/>
                </a:lnTo>
                <a:lnTo>
                  <a:pt x="477125" y="3840688"/>
                </a:lnTo>
                <a:lnTo>
                  <a:pt x="3457843" y="2189145"/>
                </a:lnTo>
                <a:close/>
              </a:path>
              <a:path w="6752590" h="4111625">
                <a:moveTo>
                  <a:pt x="5807459" y="3454661"/>
                </a:moveTo>
                <a:lnTo>
                  <a:pt x="5820851" y="3448597"/>
                </a:lnTo>
                <a:lnTo>
                  <a:pt x="5819732" y="3463045"/>
                </a:lnTo>
                <a:lnTo>
                  <a:pt x="5807459" y="3454661"/>
                </a:lnTo>
                <a:close/>
              </a:path>
              <a:path w="6752590" h="4111625">
                <a:moveTo>
                  <a:pt x="5616269" y="3541249"/>
                </a:moveTo>
                <a:lnTo>
                  <a:pt x="5807459" y="3454661"/>
                </a:lnTo>
                <a:lnTo>
                  <a:pt x="5764901" y="3487877"/>
                </a:lnTo>
                <a:lnTo>
                  <a:pt x="5669306" y="3531171"/>
                </a:lnTo>
                <a:lnTo>
                  <a:pt x="5616269" y="3541249"/>
                </a:lnTo>
                <a:close/>
              </a:path>
              <a:path w="6752590" h="4111625">
                <a:moveTo>
                  <a:pt x="5597124" y="3549919"/>
                </a:moveTo>
                <a:lnTo>
                  <a:pt x="5616269" y="3541249"/>
                </a:lnTo>
                <a:lnTo>
                  <a:pt x="5614518" y="3555983"/>
                </a:lnTo>
                <a:lnTo>
                  <a:pt x="5608143" y="3558870"/>
                </a:lnTo>
                <a:lnTo>
                  <a:pt x="5597124" y="3549919"/>
                </a:lnTo>
                <a:close/>
              </a:path>
              <a:path w="6752590" h="4111625">
                <a:moveTo>
                  <a:pt x="3978576" y="1900620"/>
                </a:moveTo>
                <a:lnTo>
                  <a:pt x="4028163" y="1904329"/>
                </a:lnTo>
                <a:lnTo>
                  <a:pt x="4075481" y="1896841"/>
                </a:lnTo>
                <a:lnTo>
                  <a:pt x="4179717" y="1905401"/>
                </a:lnTo>
                <a:lnTo>
                  <a:pt x="4226141" y="1898318"/>
                </a:lnTo>
                <a:lnTo>
                  <a:pt x="4379229" y="1912637"/>
                </a:lnTo>
                <a:lnTo>
                  <a:pt x="4424360" y="1906139"/>
                </a:lnTo>
                <a:lnTo>
                  <a:pt x="4524069" y="1916749"/>
                </a:lnTo>
                <a:lnTo>
                  <a:pt x="4670942" y="1933883"/>
                </a:lnTo>
                <a:lnTo>
                  <a:pt x="4724393" y="1951501"/>
                </a:lnTo>
                <a:lnTo>
                  <a:pt x="4866686" y="1970709"/>
                </a:lnTo>
                <a:lnTo>
                  <a:pt x="4918551" y="1989045"/>
                </a:lnTo>
                <a:lnTo>
                  <a:pt x="4964763" y="1996000"/>
                </a:lnTo>
                <a:lnTo>
                  <a:pt x="5015792" y="2014714"/>
                </a:lnTo>
                <a:lnTo>
                  <a:pt x="5061153" y="2022054"/>
                </a:lnTo>
                <a:lnTo>
                  <a:pt x="5111317" y="2041161"/>
                </a:lnTo>
                <a:lnTo>
                  <a:pt x="5161038" y="2060469"/>
                </a:lnTo>
                <a:lnTo>
                  <a:pt x="5205068" y="2068412"/>
                </a:lnTo>
                <a:lnTo>
                  <a:pt x="5253879" y="2088131"/>
                </a:lnTo>
                <a:lnTo>
                  <a:pt x="5302225" y="2108061"/>
                </a:lnTo>
                <a:lnTo>
                  <a:pt x="5350097" y="2128205"/>
                </a:lnTo>
                <a:lnTo>
                  <a:pt x="5397490" y="2148567"/>
                </a:lnTo>
                <a:lnTo>
                  <a:pt x="5442961" y="2169799"/>
                </a:lnTo>
                <a:lnTo>
                  <a:pt x="5487415" y="2191491"/>
                </a:lnTo>
                <a:lnTo>
                  <a:pt x="5530792" y="2213672"/>
                </a:lnTo>
                <a:lnTo>
                  <a:pt x="5573026" y="2236370"/>
                </a:lnTo>
                <a:lnTo>
                  <a:pt x="5614056" y="2259613"/>
                </a:lnTo>
                <a:lnTo>
                  <a:pt x="5653818" y="2283431"/>
                </a:lnTo>
                <a:lnTo>
                  <a:pt x="5697489" y="2319420"/>
                </a:lnTo>
                <a:lnTo>
                  <a:pt x="5734527" y="2344471"/>
                </a:lnTo>
                <a:lnTo>
                  <a:pt x="5770108" y="2370181"/>
                </a:lnTo>
                <a:lnTo>
                  <a:pt x="5809410" y="2408149"/>
                </a:lnTo>
                <a:lnTo>
                  <a:pt x="5841890" y="2435265"/>
                </a:lnTo>
                <a:lnTo>
                  <a:pt x="5877964" y="2474694"/>
                </a:lnTo>
                <a:lnTo>
                  <a:pt x="5912329" y="2514898"/>
                </a:lnTo>
                <a:lnTo>
                  <a:pt x="5944923" y="2555903"/>
                </a:lnTo>
                <a:lnTo>
                  <a:pt x="5965331" y="2588486"/>
                </a:lnTo>
                <a:lnTo>
                  <a:pt x="5971809" y="2599494"/>
                </a:lnTo>
                <a:lnTo>
                  <a:pt x="5976935" y="2597172"/>
                </a:lnTo>
                <a:lnTo>
                  <a:pt x="5984949" y="2607485"/>
                </a:lnTo>
                <a:lnTo>
                  <a:pt x="5985281" y="2607334"/>
                </a:lnTo>
                <a:lnTo>
                  <a:pt x="5988322" y="2619899"/>
                </a:lnTo>
                <a:lnTo>
                  <a:pt x="6014148" y="2663969"/>
                </a:lnTo>
                <a:lnTo>
                  <a:pt x="6036787" y="2709483"/>
                </a:lnTo>
                <a:lnTo>
                  <a:pt x="6056152" y="2756480"/>
                </a:lnTo>
                <a:lnTo>
                  <a:pt x="6072152" y="2805001"/>
                </a:lnTo>
                <a:lnTo>
                  <a:pt x="6079616" y="2815562"/>
                </a:lnTo>
                <a:lnTo>
                  <a:pt x="6079231" y="2815736"/>
                </a:lnTo>
                <a:lnTo>
                  <a:pt x="6081604" y="2828604"/>
                </a:lnTo>
                <a:lnTo>
                  <a:pt x="6076385" y="2830967"/>
                </a:lnTo>
                <a:lnTo>
                  <a:pt x="6089194" y="2880933"/>
                </a:lnTo>
                <a:lnTo>
                  <a:pt x="6092996" y="2921036"/>
                </a:lnTo>
                <a:lnTo>
                  <a:pt x="6098457" y="2974330"/>
                </a:lnTo>
                <a:lnTo>
                  <a:pt x="6095283" y="3017592"/>
                </a:lnTo>
                <a:lnTo>
                  <a:pt x="6088899" y="3062309"/>
                </a:lnTo>
                <a:lnTo>
                  <a:pt x="6079491" y="3108395"/>
                </a:lnTo>
                <a:lnTo>
                  <a:pt x="6067244" y="3155766"/>
                </a:lnTo>
                <a:lnTo>
                  <a:pt x="6047104" y="3192771"/>
                </a:lnTo>
                <a:lnTo>
                  <a:pt x="6024496" y="3230893"/>
                </a:lnTo>
                <a:lnTo>
                  <a:pt x="5999606" y="3270049"/>
                </a:lnTo>
                <a:lnTo>
                  <a:pt x="5972620" y="3310154"/>
                </a:lnTo>
                <a:lnTo>
                  <a:pt x="5943723" y="3351125"/>
                </a:lnTo>
                <a:lnTo>
                  <a:pt x="5907860" y="3381308"/>
                </a:lnTo>
                <a:lnTo>
                  <a:pt x="5831702" y="3443682"/>
                </a:lnTo>
                <a:lnTo>
                  <a:pt x="5591921" y="3552276"/>
                </a:lnTo>
                <a:lnTo>
                  <a:pt x="5538973" y="3562313"/>
                </a:lnTo>
                <a:lnTo>
                  <a:pt x="5491991" y="3583591"/>
                </a:lnTo>
                <a:lnTo>
                  <a:pt x="5389732" y="3602019"/>
                </a:lnTo>
                <a:lnTo>
                  <a:pt x="5334462" y="3599166"/>
                </a:lnTo>
                <a:lnTo>
                  <a:pt x="5236609" y="3615599"/>
                </a:lnTo>
                <a:lnTo>
                  <a:pt x="5131238" y="3607553"/>
                </a:lnTo>
                <a:lnTo>
                  <a:pt x="5079670" y="3603024"/>
                </a:lnTo>
                <a:lnTo>
                  <a:pt x="5028851" y="3598156"/>
                </a:lnTo>
                <a:lnTo>
                  <a:pt x="4978781" y="3592948"/>
                </a:lnTo>
                <a:lnTo>
                  <a:pt x="4924226" y="3575830"/>
                </a:lnTo>
                <a:lnTo>
                  <a:pt x="4875666" y="3569939"/>
                </a:lnTo>
                <a:lnTo>
                  <a:pt x="4823694" y="3551651"/>
                </a:lnTo>
                <a:lnTo>
                  <a:pt x="4778281" y="3544335"/>
                </a:lnTo>
                <a:lnTo>
                  <a:pt x="4728954" y="3524849"/>
                </a:lnTo>
                <a:lnTo>
                  <a:pt x="4680958" y="3504761"/>
                </a:lnTo>
                <a:lnTo>
                  <a:pt x="4634298" y="3484067"/>
                </a:lnTo>
                <a:lnTo>
                  <a:pt x="4594218" y="3474335"/>
                </a:lnTo>
                <a:lnTo>
                  <a:pt x="4550246" y="3452424"/>
                </a:lnTo>
                <a:lnTo>
                  <a:pt x="4507626" y="3429902"/>
                </a:lnTo>
                <a:lnTo>
                  <a:pt x="4461122" y="3395195"/>
                </a:lnTo>
                <a:lnTo>
                  <a:pt x="4421221" y="3371441"/>
                </a:lnTo>
                <a:lnTo>
                  <a:pt x="4382687" y="3347067"/>
                </a:lnTo>
                <a:lnTo>
                  <a:pt x="4345526" y="3322072"/>
                </a:lnTo>
                <a:lnTo>
                  <a:pt x="4304503" y="3284883"/>
                </a:lnTo>
                <a:lnTo>
                  <a:pt x="4270103" y="3258638"/>
                </a:lnTo>
                <a:lnTo>
                  <a:pt x="4231852" y="3220194"/>
                </a:lnTo>
                <a:lnTo>
                  <a:pt x="4200235" y="3192688"/>
                </a:lnTo>
                <a:lnTo>
                  <a:pt x="4164776" y="3152980"/>
                </a:lnTo>
                <a:lnTo>
                  <a:pt x="4130722" y="3112635"/>
                </a:lnTo>
                <a:lnTo>
                  <a:pt x="4103317" y="3083222"/>
                </a:lnTo>
                <a:lnTo>
                  <a:pt x="4072087" y="3041598"/>
                </a:lnTo>
                <a:lnTo>
                  <a:pt x="4042278" y="2999332"/>
                </a:lnTo>
                <a:lnTo>
                  <a:pt x="4013893" y="2956420"/>
                </a:lnTo>
                <a:lnTo>
                  <a:pt x="3993019" y="2924048"/>
                </a:lnTo>
                <a:lnTo>
                  <a:pt x="3971698" y="2891879"/>
                </a:lnTo>
                <a:lnTo>
                  <a:pt x="3950199" y="2859791"/>
                </a:lnTo>
                <a:lnTo>
                  <a:pt x="3928789" y="2827662"/>
                </a:lnTo>
                <a:lnTo>
                  <a:pt x="3921872" y="2830795"/>
                </a:lnTo>
                <a:lnTo>
                  <a:pt x="3913784" y="2820516"/>
                </a:lnTo>
                <a:lnTo>
                  <a:pt x="3908991" y="2808745"/>
                </a:lnTo>
                <a:lnTo>
                  <a:pt x="3906719" y="2795832"/>
                </a:lnTo>
                <a:lnTo>
                  <a:pt x="3882456" y="2751053"/>
                </a:lnTo>
                <a:lnTo>
                  <a:pt x="3859906" y="2705499"/>
                </a:lnTo>
                <a:lnTo>
                  <a:pt x="3838976" y="2659211"/>
                </a:lnTo>
                <a:lnTo>
                  <a:pt x="3819576" y="2612230"/>
                </a:lnTo>
                <a:lnTo>
                  <a:pt x="3801614" y="2564598"/>
                </a:lnTo>
                <a:lnTo>
                  <a:pt x="3793617" y="2554278"/>
                </a:lnTo>
                <a:lnTo>
                  <a:pt x="3787972" y="2542893"/>
                </a:lnTo>
                <a:lnTo>
                  <a:pt x="3785524" y="2530060"/>
                </a:lnTo>
                <a:lnTo>
                  <a:pt x="3792353" y="2526967"/>
                </a:lnTo>
                <a:lnTo>
                  <a:pt x="3761077" y="2443540"/>
                </a:lnTo>
                <a:lnTo>
                  <a:pt x="3753704" y="2432937"/>
                </a:lnTo>
                <a:lnTo>
                  <a:pt x="3754091" y="2432762"/>
                </a:lnTo>
                <a:lnTo>
                  <a:pt x="3751700" y="2419903"/>
                </a:lnTo>
                <a:lnTo>
                  <a:pt x="3756950" y="2417525"/>
                </a:lnTo>
                <a:lnTo>
                  <a:pt x="3742105" y="2368481"/>
                </a:lnTo>
                <a:lnTo>
                  <a:pt x="3729045" y="2318629"/>
                </a:lnTo>
                <a:lnTo>
                  <a:pt x="3717673" y="2268012"/>
                </a:lnTo>
                <a:lnTo>
                  <a:pt x="3707894" y="2216674"/>
                </a:lnTo>
                <a:lnTo>
                  <a:pt x="3699610" y="2164659"/>
                </a:lnTo>
                <a:lnTo>
                  <a:pt x="3692724" y="2112011"/>
                </a:lnTo>
                <a:lnTo>
                  <a:pt x="3687469" y="2061915"/>
                </a:lnTo>
                <a:lnTo>
                  <a:pt x="3978576" y="1900620"/>
                </a:lnTo>
                <a:close/>
              </a:path>
              <a:path w="6752590" h="4111625">
                <a:moveTo>
                  <a:pt x="988512" y="2918457"/>
                </a:moveTo>
                <a:lnTo>
                  <a:pt x="2138760" y="2397527"/>
                </a:lnTo>
                <a:lnTo>
                  <a:pt x="2130242" y="2415326"/>
                </a:lnTo>
                <a:lnTo>
                  <a:pt x="2089451" y="2447742"/>
                </a:lnTo>
                <a:lnTo>
                  <a:pt x="1997657" y="2489314"/>
                </a:lnTo>
                <a:lnTo>
                  <a:pt x="1957136" y="2521607"/>
                </a:lnTo>
                <a:lnTo>
                  <a:pt x="1911468" y="2542289"/>
                </a:lnTo>
                <a:lnTo>
                  <a:pt x="1871135" y="2574497"/>
                </a:lnTo>
                <a:lnTo>
                  <a:pt x="1825660" y="2595092"/>
                </a:lnTo>
                <a:lnTo>
                  <a:pt x="1745484" y="2659286"/>
                </a:lnTo>
                <a:lnTo>
                  <a:pt x="1700309" y="2679745"/>
                </a:lnTo>
                <a:lnTo>
                  <a:pt x="1620749" y="2743660"/>
                </a:lnTo>
                <a:lnTo>
                  <a:pt x="1575889" y="2763977"/>
                </a:lnTo>
                <a:lnTo>
                  <a:pt x="1418511" y="2891018"/>
                </a:lnTo>
                <a:lnTo>
                  <a:pt x="1374211" y="2911081"/>
                </a:lnTo>
                <a:lnTo>
                  <a:pt x="1180698" y="3068429"/>
                </a:lnTo>
                <a:lnTo>
                  <a:pt x="1147604" y="3111300"/>
                </a:lnTo>
                <a:lnTo>
                  <a:pt x="1033376" y="3204857"/>
                </a:lnTo>
                <a:lnTo>
                  <a:pt x="1000802" y="3247493"/>
                </a:lnTo>
                <a:lnTo>
                  <a:pt x="925578" y="3309444"/>
                </a:lnTo>
                <a:lnTo>
                  <a:pt x="893411" y="3351896"/>
                </a:lnTo>
                <a:lnTo>
                  <a:pt x="856143" y="3382715"/>
                </a:lnTo>
                <a:lnTo>
                  <a:pt x="824256" y="3425040"/>
                </a:lnTo>
                <a:lnTo>
                  <a:pt x="787272" y="3455731"/>
                </a:lnTo>
                <a:lnTo>
                  <a:pt x="755671" y="3497926"/>
                </a:lnTo>
                <a:lnTo>
                  <a:pt x="718977" y="3528486"/>
                </a:lnTo>
                <a:lnTo>
                  <a:pt x="625505" y="3654469"/>
                </a:lnTo>
                <a:lnTo>
                  <a:pt x="589411" y="3684757"/>
                </a:lnTo>
                <a:lnTo>
                  <a:pt x="558711" y="3726544"/>
                </a:lnTo>
                <a:lnTo>
                  <a:pt x="477125" y="3840688"/>
                </a:lnTo>
                <a:lnTo>
                  <a:pt x="0" y="4105051"/>
                </a:lnTo>
                <a:lnTo>
                  <a:pt x="22365" y="4067039"/>
                </a:lnTo>
                <a:lnTo>
                  <a:pt x="219473" y="3782588"/>
                </a:lnTo>
                <a:lnTo>
                  <a:pt x="365909" y="3576852"/>
                </a:lnTo>
                <a:lnTo>
                  <a:pt x="426135" y="3493809"/>
                </a:lnTo>
                <a:lnTo>
                  <a:pt x="462341" y="3463470"/>
                </a:lnTo>
                <a:lnTo>
                  <a:pt x="524768" y="3379431"/>
                </a:lnTo>
                <a:lnTo>
                  <a:pt x="561468" y="3348869"/>
                </a:lnTo>
                <a:lnTo>
                  <a:pt x="624883" y="3264382"/>
                </a:lnTo>
                <a:lnTo>
                  <a:pt x="662077" y="3233596"/>
                </a:lnTo>
                <a:lnTo>
                  <a:pt x="694196" y="3191166"/>
                </a:lnTo>
                <a:lnTo>
                  <a:pt x="769407" y="3129221"/>
                </a:lnTo>
                <a:lnTo>
                  <a:pt x="802020" y="3086567"/>
                </a:lnTo>
                <a:lnTo>
                  <a:pt x="878219" y="3024175"/>
                </a:lnTo>
                <a:lnTo>
                  <a:pt x="911326" y="2981297"/>
                </a:lnTo>
                <a:lnTo>
                  <a:pt x="988512" y="2918457"/>
                </a:lnTo>
                <a:close/>
              </a:path>
              <a:path w="6752590" h="4111625">
                <a:moveTo>
                  <a:pt x="1700309" y="2679745"/>
                </a:moveTo>
                <a:lnTo>
                  <a:pt x="3186840" y="2006517"/>
                </a:lnTo>
                <a:lnTo>
                  <a:pt x="3387841" y="1971254"/>
                </a:lnTo>
                <a:lnTo>
                  <a:pt x="3406872" y="1962635"/>
                </a:lnTo>
                <a:lnTo>
                  <a:pt x="3440558" y="2003146"/>
                </a:lnTo>
                <a:lnTo>
                  <a:pt x="3444767" y="2057007"/>
                </a:lnTo>
                <a:lnTo>
                  <a:pt x="3445090" y="2098685"/>
                </a:lnTo>
                <a:lnTo>
                  <a:pt x="3451954" y="2151343"/>
                </a:lnTo>
                <a:lnTo>
                  <a:pt x="3457843" y="2189145"/>
                </a:lnTo>
                <a:lnTo>
                  <a:pt x="477125" y="3840688"/>
                </a:lnTo>
                <a:lnTo>
                  <a:pt x="558711" y="3726544"/>
                </a:lnTo>
                <a:lnTo>
                  <a:pt x="589411" y="3684757"/>
                </a:lnTo>
                <a:lnTo>
                  <a:pt x="625505" y="3654469"/>
                </a:lnTo>
                <a:lnTo>
                  <a:pt x="718977" y="3528486"/>
                </a:lnTo>
                <a:lnTo>
                  <a:pt x="755671" y="3497926"/>
                </a:lnTo>
                <a:lnTo>
                  <a:pt x="787272" y="3455731"/>
                </a:lnTo>
                <a:lnTo>
                  <a:pt x="824256" y="3425040"/>
                </a:lnTo>
                <a:lnTo>
                  <a:pt x="856143" y="3382715"/>
                </a:lnTo>
                <a:lnTo>
                  <a:pt x="893411" y="3351896"/>
                </a:lnTo>
                <a:lnTo>
                  <a:pt x="925578" y="3309444"/>
                </a:lnTo>
                <a:lnTo>
                  <a:pt x="1000802" y="3247493"/>
                </a:lnTo>
                <a:lnTo>
                  <a:pt x="1033376" y="3204857"/>
                </a:lnTo>
                <a:lnTo>
                  <a:pt x="1147604" y="3111300"/>
                </a:lnTo>
                <a:lnTo>
                  <a:pt x="1180698" y="3068429"/>
                </a:lnTo>
                <a:lnTo>
                  <a:pt x="1374211" y="2911081"/>
                </a:lnTo>
                <a:lnTo>
                  <a:pt x="1418511" y="2891018"/>
                </a:lnTo>
                <a:lnTo>
                  <a:pt x="1575889" y="2763977"/>
                </a:lnTo>
                <a:lnTo>
                  <a:pt x="1620749" y="2743660"/>
                </a:lnTo>
                <a:lnTo>
                  <a:pt x="1700309" y="2679745"/>
                </a:lnTo>
                <a:close/>
              </a:path>
              <a:path w="6752590" h="4111625">
                <a:moveTo>
                  <a:pt x="3443714" y="2043541"/>
                </a:moveTo>
                <a:lnTo>
                  <a:pt x="3692710" y="1930775"/>
                </a:lnTo>
                <a:lnTo>
                  <a:pt x="3687752" y="1946962"/>
                </a:lnTo>
                <a:lnTo>
                  <a:pt x="3684729" y="1962273"/>
                </a:lnTo>
                <a:lnTo>
                  <a:pt x="3688000" y="2016559"/>
                </a:lnTo>
                <a:lnTo>
                  <a:pt x="3687139" y="2058773"/>
                </a:lnTo>
                <a:lnTo>
                  <a:pt x="3687469" y="2061915"/>
                </a:lnTo>
                <a:lnTo>
                  <a:pt x="3457843" y="2189145"/>
                </a:lnTo>
                <a:lnTo>
                  <a:pt x="3451954" y="2151343"/>
                </a:lnTo>
                <a:lnTo>
                  <a:pt x="3445090" y="2098685"/>
                </a:lnTo>
                <a:lnTo>
                  <a:pt x="3444767" y="2057007"/>
                </a:lnTo>
                <a:lnTo>
                  <a:pt x="3443714" y="2043541"/>
                </a:lnTo>
                <a:close/>
              </a:path>
              <a:path w="6752590" h="4111625">
                <a:moveTo>
                  <a:pt x="3692710" y="1930775"/>
                </a:moveTo>
                <a:lnTo>
                  <a:pt x="3722841" y="1917129"/>
                </a:lnTo>
                <a:lnTo>
                  <a:pt x="3771750" y="1908921"/>
                </a:lnTo>
                <a:lnTo>
                  <a:pt x="3825651" y="1912393"/>
                </a:lnTo>
                <a:lnTo>
                  <a:pt x="3874059" y="1904412"/>
                </a:lnTo>
                <a:lnTo>
                  <a:pt x="3927444" y="1908118"/>
                </a:lnTo>
                <a:lnTo>
                  <a:pt x="3975322" y="1900376"/>
                </a:lnTo>
                <a:lnTo>
                  <a:pt x="3978576" y="1900620"/>
                </a:lnTo>
                <a:lnTo>
                  <a:pt x="3687469" y="2061915"/>
                </a:lnTo>
                <a:lnTo>
                  <a:pt x="3687139" y="2058773"/>
                </a:lnTo>
                <a:lnTo>
                  <a:pt x="3688000" y="2016559"/>
                </a:lnTo>
                <a:lnTo>
                  <a:pt x="3684729" y="1962273"/>
                </a:lnTo>
                <a:lnTo>
                  <a:pt x="3687752" y="1946962"/>
                </a:lnTo>
                <a:lnTo>
                  <a:pt x="3692710" y="1930775"/>
                </a:lnTo>
                <a:close/>
              </a:path>
              <a:path w="6752590" h="4111625">
                <a:moveTo>
                  <a:pt x="3833830" y="890944"/>
                </a:moveTo>
                <a:lnTo>
                  <a:pt x="4671576" y="511541"/>
                </a:lnTo>
                <a:lnTo>
                  <a:pt x="4663025" y="529355"/>
                </a:lnTo>
                <a:lnTo>
                  <a:pt x="4616109" y="550603"/>
                </a:lnTo>
                <a:lnTo>
                  <a:pt x="4574702" y="583297"/>
                </a:lnTo>
                <a:lnTo>
                  <a:pt x="4528341" y="604294"/>
                </a:lnTo>
                <a:lnTo>
                  <a:pt x="4447000" y="669015"/>
                </a:lnTo>
                <a:lnTo>
                  <a:pt x="4401569" y="689590"/>
                </a:lnTo>
                <a:lnTo>
                  <a:pt x="4205925" y="847903"/>
                </a:lnTo>
                <a:lnTo>
                  <a:pt x="4173191" y="890611"/>
                </a:lnTo>
                <a:lnTo>
                  <a:pt x="4135634" y="921562"/>
                </a:lnTo>
                <a:lnTo>
                  <a:pt x="4103746" y="963887"/>
                </a:lnTo>
                <a:lnTo>
                  <a:pt x="4067061" y="994443"/>
                </a:lnTo>
                <a:lnTo>
                  <a:pt x="4005550" y="1078067"/>
                </a:lnTo>
                <a:lnTo>
                  <a:pt x="3945969" y="1160817"/>
                </a:lnTo>
                <a:lnTo>
                  <a:pt x="3888424" y="1242645"/>
                </a:lnTo>
                <a:lnTo>
                  <a:pt x="3865686" y="1294768"/>
                </a:lnTo>
                <a:lnTo>
                  <a:pt x="3840973" y="1333844"/>
                </a:lnTo>
                <a:lnTo>
                  <a:pt x="3822448" y="1384059"/>
                </a:lnTo>
                <a:lnTo>
                  <a:pt x="3799646" y="1422269"/>
                </a:lnTo>
                <a:lnTo>
                  <a:pt x="3783061" y="1471605"/>
                </a:lnTo>
                <a:lnTo>
                  <a:pt x="3767469" y="1520492"/>
                </a:lnTo>
                <a:lnTo>
                  <a:pt x="3747645" y="1557353"/>
                </a:lnTo>
                <a:lnTo>
                  <a:pt x="3734082" y="1605320"/>
                </a:lnTo>
                <a:lnTo>
                  <a:pt x="3728503" y="1635731"/>
                </a:lnTo>
                <a:lnTo>
                  <a:pt x="3735190" y="1660585"/>
                </a:lnTo>
                <a:lnTo>
                  <a:pt x="3750692" y="1667507"/>
                </a:lnTo>
                <a:lnTo>
                  <a:pt x="3782033" y="1667254"/>
                </a:lnTo>
                <a:lnTo>
                  <a:pt x="3830344" y="1659317"/>
                </a:lnTo>
                <a:lnTo>
                  <a:pt x="3883651" y="1663058"/>
                </a:lnTo>
                <a:lnTo>
                  <a:pt x="3931473" y="1655342"/>
                </a:lnTo>
                <a:lnTo>
                  <a:pt x="3984286" y="1659307"/>
                </a:lnTo>
                <a:lnTo>
                  <a:pt x="4031608" y="1651818"/>
                </a:lnTo>
                <a:lnTo>
                  <a:pt x="4083916" y="1656012"/>
                </a:lnTo>
                <a:lnTo>
                  <a:pt x="4130728" y="1648753"/>
                </a:lnTo>
                <a:lnTo>
                  <a:pt x="4285315" y="1662393"/>
                </a:lnTo>
                <a:lnTo>
                  <a:pt x="4331073" y="1655611"/>
                </a:lnTo>
                <a:lnTo>
                  <a:pt x="4407315" y="1663066"/>
                </a:lnTo>
                <a:lnTo>
                  <a:pt x="3978576" y="1900620"/>
                </a:lnTo>
                <a:lnTo>
                  <a:pt x="3975322" y="1900376"/>
                </a:lnTo>
                <a:lnTo>
                  <a:pt x="3927444" y="1908118"/>
                </a:lnTo>
                <a:lnTo>
                  <a:pt x="3874059" y="1904412"/>
                </a:lnTo>
                <a:lnTo>
                  <a:pt x="3825651" y="1912393"/>
                </a:lnTo>
                <a:lnTo>
                  <a:pt x="3771750" y="1908921"/>
                </a:lnTo>
                <a:lnTo>
                  <a:pt x="3722841" y="1917129"/>
                </a:lnTo>
                <a:lnTo>
                  <a:pt x="3443714" y="2043541"/>
                </a:lnTo>
                <a:lnTo>
                  <a:pt x="3440558" y="2003146"/>
                </a:lnTo>
                <a:lnTo>
                  <a:pt x="3435047" y="1977758"/>
                </a:lnTo>
                <a:lnTo>
                  <a:pt x="3424959" y="1968385"/>
                </a:lnTo>
                <a:lnTo>
                  <a:pt x="3406872" y="1962635"/>
                </a:lnTo>
                <a:lnTo>
                  <a:pt x="3387841" y="1971254"/>
                </a:lnTo>
                <a:lnTo>
                  <a:pt x="3186840" y="2006517"/>
                </a:lnTo>
                <a:lnTo>
                  <a:pt x="3141469" y="2027065"/>
                </a:lnTo>
                <a:lnTo>
                  <a:pt x="3039996" y="2045137"/>
                </a:lnTo>
                <a:lnTo>
                  <a:pt x="2994421" y="2065777"/>
                </a:lnTo>
                <a:lnTo>
                  <a:pt x="2943590" y="2074856"/>
                </a:lnTo>
                <a:lnTo>
                  <a:pt x="2899889" y="2094648"/>
                </a:lnTo>
                <a:lnTo>
                  <a:pt x="2850968" y="2102862"/>
                </a:lnTo>
                <a:lnTo>
                  <a:pt x="2807150" y="2122706"/>
                </a:lnTo>
                <a:lnTo>
                  <a:pt x="2757798" y="2131116"/>
                </a:lnTo>
                <a:lnTo>
                  <a:pt x="2699618" y="2157464"/>
                </a:lnTo>
                <a:lnTo>
                  <a:pt x="2680060" y="2152380"/>
                </a:lnTo>
                <a:lnTo>
                  <a:pt x="988512" y="2918457"/>
                </a:lnTo>
                <a:lnTo>
                  <a:pt x="1303844" y="2664115"/>
                </a:lnTo>
                <a:lnTo>
                  <a:pt x="3449074" y="1692571"/>
                </a:lnTo>
                <a:lnTo>
                  <a:pt x="3465517" y="1671183"/>
                </a:lnTo>
                <a:lnTo>
                  <a:pt x="3475886" y="1638603"/>
                </a:lnTo>
                <a:lnTo>
                  <a:pt x="3488804" y="1590928"/>
                </a:lnTo>
                <a:lnTo>
                  <a:pt x="3502436" y="1542929"/>
                </a:lnTo>
                <a:lnTo>
                  <a:pt x="3516773" y="1494611"/>
                </a:lnTo>
                <a:lnTo>
                  <a:pt x="3531807" y="1445977"/>
                </a:lnTo>
                <a:lnTo>
                  <a:pt x="3547529" y="1397032"/>
                </a:lnTo>
                <a:lnTo>
                  <a:pt x="3563930" y="1347779"/>
                </a:lnTo>
                <a:lnTo>
                  <a:pt x="3586241" y="1309791"/>
                </a:lnTo>
                <a:lnTo>
                  <a:pt x="3603974" y="1259935"/>
                </a:lnTo>
                <a:lnTo>
                  <a:pt x="3627599" y="1221352"/>
                </a:lnTo>
                <a:lnTo>
                  <a:pt x="3646630" y="1170908"/>
                </a:lnTo>
                <a:lnTo>
                  <a:pt x="3671535" y="1131745"/>
                </a:lnTo>
                <a:lnTo>
                  <a:pt x="3697068" y="1092299"/>
                </a:lnTo>
                <a:lnTo>
                  <a:pt x="3723219" y="1052572"/>
                </a:lnTo>
                <a:lnTo>
                  <a:pt x="3777340" y="972294"/>
                </a:lnTo>
                <a:lnTo>
                  <a:pt x="3833830" y="890944"/>
                </a:lnTo>
                <a:close/>
              </a:path>
              <a:path w="6752590" h="4111625">
                <a:moveTo>
                  <a:pt x="4528341" y="604294"/>
                </a:moveTo>
                <a:lnTo>
                  <a:pt x="5101988" y="344497"/>
                </a:lnTo>
                <a:lnTo>
                  <a:pt x="5553403" y="265533"/>
                </a:lnTo>
                <a:lnTo>
                  <a:pt x="5607468" y="268931"/>
                </a:lnTo>
                <a:lnTo>
                  <a:pt x="5704302" y="252960"/>
                </a:lnTo>
                <a:lnTo>
                  <a:pt x="5757548" y="256729"/>
                </a:lnTo>
                <a:lnTo>
                  <a:pt x="5805279" y="249054"/>
                </a:lnTo>
                <a:lnTo>
                  <a:pt x="5857972" y="253074"/>
                </a:lnTo>
                <a:lnTo>
                  <a:pt x="5905147" y="245651"/>
                </a:lnTo>
                <a:lnTo>
                  <a:pt x="6009135" y="254323"/>
                </a:lnTo>
                <a:lnTo>
                  <a:pt x="6055467" y="247282"/>
                </a:lnTo>
                <a:lnTo>
                  <a:pt x="6208469" y="261639"/>
                </a:lnTo>
                <a:lnTo>
                  <a:pt x="6408432" y="282613"/>
                </a:lnTo>
                <a:lnTo>
                  <a:pt x="6462931" y="299756"/>
                </a:lnTo>
                <a:lnTo>
                  <a:pt x="6560478" y="311346"/>
                </a:lnTo>
                <a:lnTo>
                  <a:pt x="6613665" y="329083"/>
                </a:lnTo>
                <a:lnTo>
                  <a:pt x="6660976" y="335540"/>
                </a:lnTo>
                <a:lnTo>
                  <a:pt x="6712885" y="353856"/>
                </a:lnTo>
                <a:lnTo>
                  <a:pt x="6751098" y="364433"/>
                </a:lnTo>
                <a:lnTo>
                  <a:pt x="4407315" y="1663066"/>
                </a:lnTo>
                <a:lnTo>
                  <a:pt x="4331073" y="1655611"/>
                </a:lnTo>
                <a:lnTo>
                  <a:pt x="4285315" y="1662393"/>
                </a:lnTo>
                <a:lnTo>
                  <a:pt x="4130728" y="1648753"/>
                </a:lnTo>
                <a:lnTo>
                  <a:pt x="4083916" y="1656012"/>
                </a:lnTo>
                <a:lnTo>
                  <a:pt x="4031608" y="1651818"/>
                </a:lnTo>
                <a:lnTo>
                  <a:pt x="3984286" y="1659307"/>
                </a:lnTo>
                <a:lnTo>
                  <a:pt x="3931473" y="1655342"/>
                </a:lnTo>
                <a:lnTo>
                  <a:pt x="3883651" y="1663058"/>
                </a:lnTo>
                <a:lnTo>
                  <a:pt x="3830344" y="1659317"/>
                </a:lnTo>
                <a:lnTo>
                  <a:pt x="3782033" y="1667254"/>
                </a:lnTo>
                <a:lnTo>
                  <a:pt x="3750692" y="1667507"/>
                </a:lnTo>
                <a:lnTo>
                  <a:pt x="3735190" y="1660585"/>
                </a:lnTo>
                <a:lnTo>
                  <a:pt x="3728503" y="1635731"/>
                </a:lnTo>
                <a:lnTo>
                  <a:pt x="3734082" y="1605320"/>
                </a:lnTo>
                <a:lnTo>
                  <a:pt x="3747645" y="1557353"/>
                </a:lnTo>
                <a:lnTo>
                  <a:pt x="3767469" y="1520492"/>
                </a:lnTo>
                <a:lnTo>
                  <a:pt x="3783061" y="1471605"/>
                </a:lnTo>
                <a:lnTo>
                  <a:pt x="3799646" y="1422269"/>
                </a:lnTo>
                <a:lnTo>
                  <a:pt x="3822448" y="1384059"/>
                </a:lnTo>
                <a:lnTo>
                  <a:pt x="3840973" y="1333844"/>
                </a:lnTo>
                <a:lnTo>
                  <a:pt x="3865686" y="1294768"/>
                </a:lnTo>
                <a:lnTo>
                  <a:pt x="3888424" y="1242645"/>
                </a:lnTo>
                <a:lnTo>
                  <a:pt x="3945969" y="1160817"/>
                </a:lnTo>
                <a:lnTo>
                  <a:pt x="4005550" y="1078067"/>
                </a:lnTo>
                <a:lnTo>
                  <a:pt x="4067061" y="994443"/>
                </a:lnTo>
                <a:lnTo>
                  <a:pt x="4103746" y="963887"/>
                </a:lnTo>
                <a:lnTo>
                  <a:pt x="4135634" y="921562"/>
                </a:lnTo>
                <a:lnTo>
                  <a:pt x="4173191" y="890611"/>
                </a:lnTo>
                <a:lnTo>
                  <a:pt x="4205925" y="847903"/>
                </a:lnTo>
                <a:lnTo>
                  <a:pt x="4401569" y="689590"/>
                </a:lnTo>
                <a:lnTo>
                  <a:pt x="4447000" y="669015"/>
                </a:lnTo>
                <a:lnTo>
                  <a:pt x="4528341" y="604294"/>
                </a:lnTo>
                <a:close/>
              </a:path>
              <a:path w="6752590" h="4111625">
                <a:moveTo>
                  <a:pt x="1825660" y="2595092"/>
                </a:moveTo>
                <a:lnTo>
                  <a:pt x="3039996" y="2045137"/>
                </a:lnTo>
                <a:lnTo>
                  <a:pt x="3141469" y="2027065"/>
                </a:lnTo>
                <a:lnTo>
                  <a:pt x="1745484" y="2659286"/>
                </a:lnTo>
                <a:lnTo>
                  <a:pt x="1825660" y="2595092"/>
                </a:lnTo>
                <a:close/>
              </a:path>
              <a:path w="6752590" h="4111625">
                <a:moveTo>
                  <a:pt x="1911468" y="2542289"/>
                </a:moveTo>
                <a:lnTo>
                  <a:pt x="2943590" y="2074856"/>
                </a:lnTo>
                <a:lnTo>
                  <a:pt x="2994421" y="2065777"/>
                </a:lnTo>
                <a:lnTo>
                  <a:pt x="1871135" y="2574497"/>
                </a:lnTo>
                <a:lnTo>
                  <a:pt x="1911468" y="2542289"/>
                </a:lnTo>
                <a:close/>
              </a:path>
              <a:path w="6752590" h="4111625">
                <a:moveTo>
                  <a:pt x="1997657" y="2489314"/>
                </a:moveTo>
                <a:lnTo>
                  <a:pt x="2850968" y="2102862"/>
                </a:lnTo>
                <a:lnTo>
                  <a:pt x="2899889" y="2094648"/>
                </a:lnTo>
                <a:lnTo>
                  <a:pt x="1957136" y="2521607"/>
                </a:lnTo>
                <a:lnTo>
                  <a:pt x="1997657" y="2489314"/>
                </a:lnTo>
                <a:close/>
              </a:path>
              <a:path w="6752590" h="4111625">
                <a:moveTo>
                  <a:pt x="2138760" y="2397527"/>
                </a:moveTo>
                <a:lnTo>
                  <a:pt x="2168220" y="2384185"/>
                </a:lnTo>
                <a:lnTo>
                  <a:pt x="2188467" y="2388957"/>
                </a:lnTo>
                <a:lnTo>
                  <a:pt x="2757798" y="2131116"/>
                </a:lnTo>
                <a:lnTo>
                  <a:pt x="2807150" y="2122706"/>
                </a:lnTo>
                <a:lnTo>
                  <a:pt x="2089451" y="2447742"/>
                </a:lnTo>
                <a:lnTo>
                  <a:pt x="2130242" y="2415326"/>
                </a:lnTo>
                <a:lnTo>
                  <a:pt x="2138760" y="2397527"/>
                </a:lnTo>
                <a:close/>
              </a:path>
              <a:path w="6752590" h="4111625">
                <a:moveTo>
                  <a:pt x="2680060" y="2152380"/>
                </a:moveTo>
                <a:lnTo>
                  <a:pt x="2699618" y="2157464"/>
                </a:lnTo>
                <a:lnTo>
                  <a:pt x="2670523" y="2170641"/>
                </a:lnTo>
                <a:lnTo>
                  <a:pt x="2680060" y="2152380"/>
                </a:lnTo>
                <a:close/>
              </a:path>
              <a:path w="6752590" h="4111625">
                <a:moveTo>
                  <a:pt x="2556915" y="2208151"/>
                </a:moveTo>
                <a:lnTo>
                  <a:pt x="2680060" y="2152380"/>
                </a:lnTo>
                <a:lnTo>
                  <a:pt x="2670523" y="2170641"/>
                </a:lnTo>
                <a:lnTo>
                  <a:pt x="2608849" y="2198572"/>
                </a:lnTo>
                <a:lnTo>
                  <a:pt x="2556915" y="2208151"/>
                </a:lnTo>
                <a:close/>
              </a:path>
              <a:path w="6752590" h="4111625">
                <a:moveTo>
                  <a:pt x="2276663" y="2335073"/>
                </a:moveTo>
                <a:lnTo>
                  <a:pt x="2556915" y="2208151"/>
                </a:lnTo>
                <a:lnTo>
                  <a:pt x="2608849" y="2198572"/>
                </a:lnTo>
                <a:lnTo>
                  <a:pt x="2235185" y="2367799"/>
                </a:lnTo>
                <a:lnTo>
                  <a:pt x="2276663" y="2335073"/>
                </a:lnTo>
                <a:close/>
              </a:path>
              <a:path w="6752590" h="4111625">
                <a:moveTo>
                  <a:pt x="2168220" y="2384185"/>
                </a:moveTo>
                <a:lnTo>
                  <a:pt x="2276663" y="2335073"/>
                </a:lnTo>
                <a:lnTo>
                  <a:pt x="2235185" y="2367799"/>
                </a:lnTo>
                <a:lnTo>
                  <a:pt x="2188467" y="2388957"/>
                </a:lnTo>
                <a:lnTo>
                  <a:pt x="2168220" y="2384185"/>
                </a:lnTo>
                <a:close/>
              </a:path>
              <a:path w="6752590" h="4111625">
                <a:moveTo>
                  <a:pt x="1506548" y="2516546"/>
                </a:moveTo>
                <a:lnTo>
                  <a:pt x="3195890" y="1751468"/>
                </a:lnTo>
                <a:lnTo>
                  <a:pt x="3395904" y="1716651"/>
                </a:lnTo>
                <a:lnTo>
                  <a:pt x="1303844" y="2664115"/>
                </a:lnTo>
                <a:lnTo>
                  <a:pt x="1383293" y="2600250"/>
                </a:lnTo>
                <a:lnTo>
                  <a:pt x="1427847" y="2580072"/>
                </a:lnTo>
                <a:lnTo>
                  <a:pt x="1506548" y="2516546"/>
                </a:lnTo>
                <a:close/>
              </a:path>
              <a:path w="6752590" h="4111625">
                <a:moveTo>
                  <a:pt x="1753819" y="2348794"/>
                </a:moveTo>
                <a:lnTo>
                  <a:pt x="2903075" y="1828312"/>
                </a:lnTo>
                <a:lnTo>
                  <a:pt x="2953836" y="1819265"/>
                </a:lnTo>
                <a:lnTo>
                  <a:pt x="2999284" y="1798683"/>
                </a:lnTo>
                <a:lnTo>
                  <a:pt x="3150820" y="1771880"/>
                </a:lnTo>
                <a:lnTo>
                  <a:pt x="1551178" y="2496334"/>
                </a:lnTo>
                <a:lnTo>
                  <a:pt x="1630044" y="2432733"/>
                </a:lnTo>
                <a:lnTo>
                  <a:pt x="1674762" y="2412481"/>
                </a:lnTo>
                <a:lnTo>
                  <a:pt x="1753819" y="2348794"/>
                </a:lnTo>
                <a:close/>
              </a:path>
              <a:path w="6752590" h="4111625">
                <a:moveTo>
                  <a:pt x="1837494" y="2296957"/>
                </a:moveTo>
                <a:lnTo>
                  <a:pt x="2804160" y="1859168"/>
                </a:lnTo>
                <a:lnTo>
                  <a:pt x="2857488" y="1848958"/>
                </a:lnTo>
                <a:lnTo>
                  <a:pt x="1798639" y="2328495"/>
                </a:lnTo>
                <a:lnTo>
                  <a:pt x="1837494" y="2296957"/>
                </a:lnTo>
                <a:close/>
              </a:path>
              <a:path w="6752590" h="4111625">
                <a:moveTo>
                  <a:pt x="1920825" y="2245276"/>
                </a:moveTo>
                <a:lnTo>
                  <a:pt x="2702546" y="1891246"/>
                </a:lnTo>
                <a:lnTo>
                  <a:pt x="2756003" y="1880978"/>
                </a:lnTo>
                <a:lnTo>
                  <a:pt x="1881718" y="2276928"/>
                </a:lnTo>
                <a:lnTo>
                  <a:pt x="1920825" y="2245276"/>
                </a:lnTo>
                <a:close/>
              </a:path>
              <a:path w="6752590" h="4111625">
                <a:moveTo>
                  <a:pt x="2358714" y="2033021"/>
                </a:moveTo>
                <a:lnTo>
                  <a:pt x="2503977" y="1967233"/>
                </a:lnTo>
                <a:lnTo>
                  <a:pt x="2557602" y="1956889"/>
                </a:lnTo>
                <a:lnTo>
                  <a:pt x="2343213" y="2053982"/>
                </a:lnTo>
                <a:lnTo>
                  <a:pt x="2358714" y="2033021"/>
                </a:lnTo>
                <a:close/>
              </a:path>
              <a:path w="6752590" h="4111625">
                <a:moveTo>
                  <a:pt x="2241481" y="2086114"/>
                </a:moveTo>
                <a:lnTo>
                  <a:pt x="2275716" y="2070609"/>
                </a:lnTo>
                <a:lnTo>
                  <a:pt x="2301695" y="2072785"/>
                </a:lnTo>
                <a:lnTo>
                  <a:pt x="2212475" y="2113192"/>
                </a:lnTo>
                <a:lnTo>
                  <a:pt x="2241481" y="2086114"/>
                </a:lnTo>
                <a:close/>
              </a:path>
              <a:path w="6752590" h="4111625">
                <a:moveTo>
                  <a:pt x="2094011" y="2152901"/>
                </a:moveTo>
                <a:lnTo>
                  <a:pt x="2144074" y="2144170"/>
                </a:lnTo>
                <a:lnTo>
                  <a:pt x="2054505" y="2184734"/>
                </a:lnTo>
                <a:lnTo>
                  <a:pt x="2094011" y="2152901"/>
                </a:lnTo>
                <a:close/>
              </a:path>
              <a:path w="6752590" h="4111625">
                <a:moveTo>
                  <a:pt x="4616109" y="550603"/>
                </a:moveTo>
                <a:lnTo>
                  <a:pt x="5028188" y="363978"/>
                </a:lnTo>
                <a:lnTo>
                  <a:pt x="5039655" y="372727"/>
                </a:lnTo>
                <a:lnTo>
                  <a:pt x="4574702" y="583297"/>
                </a:lnTo>
                <a:lnTo>
                  <a:pt x="4616109" y="550603"/>
                </a:lnTo>
                <a:close/>
              </a:path>
              <a:path w="6752590" h="4111625">
                <a:moveTo>
                  <a:pt x="4848763" y="431295"/>
                </a:moveTo>
                <a:lnTo>
                  <a:pt x="4894720" y="410482"/>
                </a:lnTo>
                <a:lnTo>
                  <a:pt x="4914239" y="415584"/>
                </a:lnTo>
                <a:lnTo>
                  <a:pt x="4719556" y="503753"/>
                </a:lnTo>
                <a:lnTo>
                  <a:pt x="4848763" y="431295"/>
                </a:lnTo>
                <a:close/>
              </a:path>
              <a:path w="6752590" h="4111625">
                <a:moveTo>
                  <a:pt x="4699871" y="498727"/>
                </a:moveTo>
                <a:lnTo>
                  <a:pt x="4848763" y="431295"/>
                </a:lnTo>
                <a:lnTo>
                  <a:pt x="4719556" y="503753"/>
                </a:lnTo>
                <a:lnTo>
                  <a:pt x="4699871" y="498727"/>
                </a:lnTo>
                <a:close/>
              </a:path>
              <a:path w="6752590" h="4111625">
                <a:moveTo>
                  <a:pt x="4671576" y="511541"/>
                </a:moveTo>
                <a:lnTo>
                  <a:pt x="4699871" y="498727"/>
                </a:lnTo>
                <a:lnTo>
                  <a:pt x="4719556" y="503753"/>
                </a:lnTo>
                <a:lnTo>
                  <a:pt x="4663025" y="529355"/>
                </a:lnTo>
                <a:lnTo>
                  <a:pt x="4671576" y="511541"/>
                </a:lnTo>
                <a:close/>
              </a:path>
              <a:path w="6752590" h="4111625">
                <a:moveTo>
                  <a:pt x="4306332" y="453887"/>
                </a:moveTo>
                <a:lnTo>
                  <a:pt x="5088029" y="99868"/>
                </a:lnTo>
                <a:lnTo>
                  <a:pt x="5098924" y="108876"/>
                </a:lnTo>
                <a:lnTo>
                  <a:pt x="4265764" y="486202"/>
                </a:lnTo>
                <a:lnTo>
                  <a:pt x="4306332" y="453887"/>
                </a:lnTo>
                <a:close/>
              </a:path>
              <a:path w="6752590" h="4111625">
                <a:moveTo>
                  <a:pt x="4392790" y="400790"/>
                </a:moveTo>
                <a:lnTo>
                  <a:pt x="5002863" y="124497"/>
                </a:lnTo>
                <a:lnTo>
                  <a:pt x="5016074" y="132456"/>
                </a:lnTo>
                <a:lnTo>
                  <a:pt x="4352121" y="433150"/>
                </a:lnTo>
                <a:lnTo>
                  <a:pt x="4392790" y="400790"/>
                </a:lnTo>
                <a:close/>
              </a:path>
              <a:path w="6752590" h="4111625">
                <a:moveTo>
                  <a:pt x="4479790" y="347447"/>
                </a:moveTo>
                <a:lnTo>
                  <a:pt x="4894830" y="159482"/>
                </a:lnTo>
                <a:lnTo>
                  <a:pt x="4911111" y="166050"/>
                </a:lnTo>
                <a:lnTo>
                  <a:pt x="4438835" y="379937"/>
                </a:lnTo>
                <a:lnTo>
                  <a:pt x="4479790" y="347447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6136" y="1"/>
            <a:ext cx="3121862" cy="51615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7294371"/>
            <a:ext cx="2795270" cy="2444115"/>
          </a:xfrm>
          <a:custGeom>
            <a:avLst/>
            <a:gdLst/>
            <a:ahLst/>
            <a:cxnLst/>
            <a:rect l="l" t="t" r="r" b="b"/>
            <a:pathLst>
              <a:path w="2795270" h="2444115">
                <a:moveTo>
                  <a:pt x="2014512" y="627951"/>
                </a:moveTo>
                <a:lnTo>
                  <a:pt x="2014372" y="585711"/>
                </a:lnTo>
                <a:lnTo>
                  <a:pt x="2011692" y="539991"/>
                </a:lnTo>
                <a:lnTo>
                  <a:pt x="2006650" y="496811"/>
                </a:lnTo>
                <a:lnTo>
                  <a:pt x="1998941" y="455714"/>
                </a:lnTo>
                <a:lnTo>
                  <a:pt x="1988654" y="416661"/>
                </a:lnTo>
                <a:lnTo>
                  <a:pt x="1975891" y="379615"/>
                </a:lnTo>
                <a:lnTo>
                  <a:pt x="1960714" y="344538"/>
                </a:lnTo>
                <a:lnTo>
                  <a:pt x="1923542" y="280162"/>
                </a:lnTo>
                <a:lnTo>
                  <a:pt x="1877872" y="223240"/>
                </a:lnTo>
                <a:lnTo>
                  <a:pt x="1824431" y="173507"/>
                </a:lnTo>
                <a:lnTo>
                  <a:pt x="1763928" y="130670"/>
                </a:lnTo>
                <a:lnTo>
                  <a:pt x="1697101" y="94437"/>
                </a:lnTo>
                <a:lnTo>
                  <a:pt x="1661541" y="78714"/>
                </a:lnTo>
                <a:lnTo>
                  <a:pt x="1624672" y="64528"/>
                </a:lnTo>
                <a:lnTo>
                  <a:pt x="1586572" y="51866"/>
                </a:lnTo>
                <a:lnTo>
                  <a:pt x="1547355" y="40665"/>
                </a:lnTo>
                <a:lnTo>
                  <a:pt x="1507096" y="30911"/>
                </a:lnTo>
                <a:lnTo>
                  <a:pt x="1465884" y="22567"/>
                </a:lnTo>
                <a:lnTo>
                  <a:pt x="1423822" y="15595"/>
                </a:lnTo>
                <a:lnTo>
                  <a:pt x="1380985" y="9944"/>
                </a:lnTo>
                <a:lnTo>
                  <a:pt x="1337475" y="5600"/>
                </a:lnTo>
                <a:lnTo>
                  <a:pt x="1293368" y="2514"/>
                </a:lnTo>
                <a:lnTo>
                  <a:pt x="1248778" y="660"/>
                </a:lnTo>
                <a:lnTo>
                  <a:pt x="1203782" y="0"/>
                </a:lnTo>
                <a:lnTo>
                  <a:pt x="1158468" y="482"/>
                </a:lnTo>
                <a:lnTo>
                  <a:pt x="1112926" y="2095"/>
                </a:lnTo>
                <a:lnTo>
                  <a:pt x="1067257" y="4800"/>
                </a:lnTo>
                <a:lnTo>
                  <a:pt x="1021537" y="8547"/>
                </a:lnTo>
                <a:lnTo>
                  <a:pt x="975880" y="13309"/>
                </a:lnTo>
                <a:lnTo>
                  <a:pt x="930351" y="19050"/>
                </a:lnTo>
                <a:lnTo>
                  <a:pt x="885050" y="25742"/>
                </a:lnTo>
                <a:lnTo>
                  <a:pt x="840066" y="33324"/>
                </a:lnTo>
                <a:lnTo>
                  <a:pt x="795489" y="41795"/>
                </a:lnTo>
                <a:lnTo>
                  <a:pt x="751420" y="51104"/>
                </a:lnTo>
                <a:lnTo>
                  <a:pt x="707936" y="61201"/>
                </a:lnTo>
                <a:lnTo>
                  <a:pt x="665137" y="72085"/>
                </a:lnTo>
                <a:lnTo>
                  <a:pt x="623100" y="83680"/>
                </a:lnTo>
                <a:lnTo>
                  <a:pt x="581939" y="95986"/>
                </a:lnTo>
                <a:lnTo>
                  <a:pt x="541718" y="108940"/>
                </a:lnTo>
                <a:lnTo>
                  <a:pt x="502551" y="122516"/>
                </a:lnTo>
                <a:lnTo>
                  <a:pt x="464515" y="136690"/>
                </a:lnTo>
                <a:lnTo>
                  <a:pt x="427697" y="151422"/>
                </a:lnTo>
                <a:lnTo>
                  <a:pt x="392201" y="166662"/>
                </a:lnTo>
                <a:lnTo>
                  <a:pt x="325513" y="198564"/>
                </a:lnTo>
                <a:lnTo>
                  <a:pt x="265163" y="232117"/>
                </a:lnTo>
                <a:lnTo>
                  <a:pt x="211899" y="267030"/>
                </a:lnTo>
                <a:lnTo>
                  <a:pt x="166408" y="303022"/>
                </a:lnTo>
                <a:lnTo>
                  <a:pt x="128917" y="337870"/>
                </a:lnTo>
                <a:lnTo>
                  <a:pt x="93218" y="374624"/>
                </a:lnTo>
                <a:lnTo>
                  <a:pt x="59309" y="413143"/>
                </a:lnTo>
                <a:lnTo>
                  <a:pt x="27165" y="453301"/>
                </a:lnTo>
                <a:lnTo>
                  <a:pt x="0" y="490575"/>
                </a:lnTo>
                <a:lnTo>
                  <a:pt x="0" y="1965401"/>
                </a:lnTo>
                <a:lnTo>
                  <a:pt x="70396" y="1999068"/>
                </a:lnTo>
                <a:lnTo>
                  <a:pt x="107518" y="2009787"/>
                </a:lnTo>
                <a:lnTo>
                  <a:pt x="180124" y="2017306"/>
                </a:lnTo>
                <a:lnTo>
                  <a:pt x="215595" y="2014639"/>
                </a:lnTo>
                <a:lnTo>
                  <a:pt x="284848" y="1997722"/>
                </a:lnTo>
                <a:lnTo>
                  <a:pt x="351815" y="1967090"/>
                </a:lnTo>
                <a:lnTo>
                  <a:pt x="384429" y="1947291"/>
                </a:lnTo>
                <a:lnTo>
                  <a:pt x="416458" y="1924850"/>
                </a:lnTo>
                <a:lnTo>
                  <a:pt x="447890" y="1900021"/>
                </a:lnTo>
                <a:lnTo>
                  <a:pt x="478739" y="1873072"/>
                </a:lnTo>
                <a:lnTo>
                  <a:pt x="508965" y="1844255"/>
                </a:lnTo>
                <a:lnTo>
                  <a:pt x="538594" y="1813826"/>
                </a:lnTo>
                <a:lnTo>
                  <a:pt x="567613" y="1782064"/>
                </a:lnTo>
                <a:lnTo>
                  <a:pt x="596011" y="1749209"/>
                </a:lnTo>
                <a:lnTo>
                  <a:pt x="623785" y="1715528"/>
                </a:lnTo>
                <a:lnTo>
                  <a:pt x="650925" y="1681276"/>
                </a:lnTo>
                <a:lnTo>
                  <a:pt x="677443" y="1646732"/>
                </a:lnTo>
                <a:lnTo>
                  <a:pt x="703313" y="1612138"/>
                </a:lnTo>
                <a:lnTo>
                  <a:pt x="822934" y="1447571"/>
                </a:lnTo>
                <a:lnTo>
                  <a:pt x="844867" y="1418158"/>
                </a:lnTo>
                <a:lnTo>
                  <a:pt x="886714" y="1364919"/>
                </a:lnTo>
                <a:lnTo>
                  <a:pt x="925830" y="1320863"/>
                </a:lnTo>
                <a:lnTo>
                  <a:pt x="962164" y="1288059"/>
                </a:lnTo>
                <a:lnTo>
                  <a:pt x="1033919" y="1245781"/>
                </a:lnTo>
                <a:lnTo>
                  <a:pt x="1087615" y="1217599"/>
                </a:lnTo>
                <a:lnTo>
                  <a:pt x="1140333" y="1191793"/>
                </a:lnTo>
                <a:lnTo>
                  <a:pt x="1192009" y="1168158"/>
                </a:lnTo>
                <a:lnTo>
                  <a:pt x="1242593" y="1146517"/>
                </a:lnTo>
                <a:lnTo>
                  <a:pt x="1292034" y="1126680"/>
                </a:lnTo>
                <a:lnTo>
                  <a:pt x="1340294" y="1108468"/>
                </a:lnTo>
                <a:lnTo>
                  <a:pt x="1387309" y="1091679"/>
                </a:lnTo>
                <a:lnTo>
                  <a:pt x="1433042" y="1076134"/>
                </a:lnTo>
                <a:lnTo>
                  <a:pt x="1477429" y="1061631"/>
                </a:lnTo>
                <a:lnTo>
                  <a:pt x="1520431" y="1048004"/>
                </a:lnTo>
                <a:lnTo>
                  <a:pt x="1602066" y="1022578"/>
                </a:lnTo>
                <a:lnTo>
                  <a:pt x="1640611" y="1010412"/>
                </a:lnTo>
                <a:lnTo>
                  <a:pt x="1677555" y="998359"/>
                </a:lnTo>
                <a:lnTo>
                  <a:pt x="1746491" y="973823"/>
                </a:lnTo>
                <a:lnTo>
                  <a:pt x="1808480" y="947470"/>
                </a:lnTo>
                <a:lnTo>
                  <a:pt x="1863128" y="917803"/>
                </a:lnTo>
                <a:lnTo>
                  <a:pt x="1910029" y="883297"/>
                </a:lnTo>
                <a:lnTo>
                  <a:pt x="1948776" y="842467"/>
                </a:lnTo>
                <a:lnTo>
                  <a:pt x="1978990" y="793800"/>
                </a:lnTo>
                <a:lnTo>
                  <a:pt x="2000250" y="735787"/>
                </a:lnTo>
                <a:lnTo>
                  <a:pt x="2012175" y="666927"/>
                </a:lnTo>
                <a:lnTo>
                  <a:pt x="2014512" y="627951"/>
                </a:lnTo>
                <a:close/>
              </a:path>
              <a:path w="2795270" h="2444115">
                <a:moveTo>
                  <a:pt x="2795143" y="1772615"/>
                </a:moveTo>
                <a:lnTo>
                  <a:pt x="2791968" y="1729981"/>
                </a:lnTo>
                <a:lnTo>
                  <a:pt x="2783332" y="1691043"/>
                </a:lnTo>
                <a:lnTo>
                  <a:pt x="2751201" y="1623834"/>
                </a:lnTo>
                <a:lnTo>
                  <a:pt x="2701747" y="1570062"/>
                </a:lnTo>
                <a:lnTo>
                  <a:pt x="2637917" y="1528813"/>
                </a:lnTo>
                <a:lnTo>
                  <a:pt x="2601544" y="1512608"/>
                </a:lnTo>
                <a:lnTo>
                  <a:pt x="2562707" y="1499171"/>
                </a:lnTo>
                <a:lnTo>
                  <a:pt x="2521762" y="1488414"/>
                </a:lnTo>
                <a:lnTo>
                  <a:pt x="2479078" y="1480197"/>
                </a:lnTo>
                <a:lnTo>
                  <a:pt x="2435034" y="1474431"/>
                </a:lnTo>
                <a:lnTo>
                  <a:pt x="2390013" y="1470990"/>
                </a:lnTo>
                <a:lnTo>
                  <a:pt x="2344369" y="1469758"/>
                </a:lnTo>
                <a:lnTo>
                  <a:pt x="2298484" y="1470621"/>
                </a:lnTo>
                <a:lnTo>
                  <a:pt x="2252726" y="1473466"/>
                </a:lnTo>
                <a:lnTo>
                  <a:pt x="2207463" y="1478178"/>
                </a:lnTo>
                <a:lnTo>
                  <a:pt x="2163076" y="1484642"/>
                </a:lnTo>
                <a:lnTo>
                  <a:pt x="2119922" y="1492732"/>
                </a:lnTo>
                <a:lnTo>
                  <a:pt x="2078393" y="1502346"/>
                </a:lnTo>
                <a:lnTo>
                  <a:pt x="2038845" y="1513357"/>
                </a:lnTo>
                <a:lnTo>
                  <a:pt x="2001659" y="1525676"/>
                </a:lnTo>
                <a:lnTo>
                  <a:pt x="1935848" y="1553692"/>
                </a:lnTo>
                <a:lnTo>
                  <a:pt x="1883943" y="1585506"/>
                </a:lnTo>
                <a:lnTo>
                  <a:pt x="1844751" y="1618615"/>
                </a:lnTo>
                <a:lnTo>
                  <a:pt x="1808848" y="1655521"/>
                </a:lnTo>
                <a:lnTo>
                  <a:pt x="1776222" y="1695729"/>
                </a:lnTo>
                <a:lnTo>
                  <a:pt x="1746897" y="1738731"/>
                </a:lnTo>
                <a:lnTo>
                  <a:pt x="1720850" y="1784019"/>
                </a:lnTo>
                <a:lnTo>
                  <a:pt x="1698066" y="1831111"/>
                </a:lnTo>
                <a:lnTo>
                  <a:pt x="1678571" y="1879473"/>
                </a:lnTo>
                <a:lnTo>
                  <a:pt x="1662353" y="1928622"/>
                </a:lnTo>
                <a:lnTo>
                  <a:pt x="1649387" y="1978063"/>
                </a:lnTo>
                <a:lnTo>
                  <a:pt x="1639709" y="2027262"/>
                </a:lnTo>
                <a:lnTo>
                  <a:pt x="1633283" y="2075751"/>
                </a:lnTo>
                <a:lnTo>
                  <a:pt x="1630121" y="2123008"/>
                </a:lnTo>
                <a:lnTo>
                  <a:pt x="1630210" y="2168525"/>
                </a:lnTo>
                <a:lnTo>
                  <a:pt x="1633562" y="2211806"/>
                </a:lnTo>
                <a:lnTo>
                  <a:pt x="1640166" y="2252357"/>
                </a:lnTo>
                <a:lnTo>
                  <a:pt x="1650022" y="2289657"/>
                </a:lnTo>
                <a:lnTo>
                  <a:pt x="1679460" y="2352535"/>
                </a:lnTo>
                <a:lnTo>
                  <a:pt x="1734769" y="2408644"/>
                </a:lnTo>
                <a:lnTo>
                  <a:pt x="1770265" y="2429649"/>
                </a:lnTo>
                <a:lnTo>
                  <a:pt x="1840268" y="2443861"/>
                </a:lnTo>
                <a:lnTo>
                  <a:pt x="1874570" y="2438984"/>
                </a:lnTo>
                <a:lnTo>
                  <a:pt x="1941372" y="2410079"/>
                </a:lnTo>
                <a:lnTo>
                  <a:pt x="1973668" y="2387955"/>
                </a:lnTo>
                <a:lnTo>
                  <a:pt x="2005114" y="2361996"/>
                </a:lnTo>
                <a:lnTo>
                  <a:pt x="2035619" y="2333180"/>
                </a:lnTo>
                <a:lnTo>
                  <a:pt x="2065083" y="2302446"/>
                </a:lnTo>
                <a:lnTo>
                  <a:pt x="2093417" y="2270747"/>
                </a:lnTo>
                <a:lnTo>
                  <a:pt x="2120544" y="2239060"/>
                </a:lnTo>
                <a:lnTo>
                  <a:pt x="2146350" y="2208339"/>
                </a:lnTo>
                <a:lnTo>
                  <a:pt x="2170773" y="2179548"/>
                </a:lnTo>
                <a:lnTo>
                  <a:pt x="2215032" y="2131555"/>
                </a:lnTo>
                <a:lnTo>
                  <a:pt x="2252599" y="2102764"/>
                </a:lnTo>
                <a:lnTo>
                  <a:pt x="2308847" y="2077313"/>
                </a:lnTo>
                <a:lnTo>
                  <a:pt x="2362758" y="2056447"/>
                </a:lnTo>
                <a:lnTo>
                  <a:pt x="2414193" y="2039416"/>
                </a:lnTo>
                <a:lnTo>
                  <a:pt x="2463025" y="2025446"/>
                </a:lnTo>
                <a:lnTo>
                  <a:pt x="2509088" y="2013762"/>
                </a:lnTo>
                <a:lnTo>
                  <a:pt x="2592387" y="1994192"/>
                </a:lnTo>
                <a:lnTo>
                  <a:pt x="2629331" y="1984768"/>
                </a:lnTo>
                <a:lnTo>
                  <a:pt x="2693098" y="1962823"/>
                </a:lnTo>
                <a:lnTo>
                  <a:pt x="2742438" y="1931593"/>
                </a:lnTo>
                <a:lnTo>
                  <a:pt x="2776194" y="1884946"/>
                </a:lnTo>
                <a:lnTo>
                  <a:pt x="2793238" y="1816735"/>
                </a:lnTo>
                <a:lnTo>
                  <a:pt x="2795143" y="1772615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2151" y="2299378"/>
            <a:ext cx="10439399" cy="61055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E67814-CDA2-4749-964D-EA99A9E90874}"/>
              </a:ext>
            </a:extLst>
          </p:cNvPr>
          <p:cNvSpPr txBox="1"/>
          <p:nvPr/>
        </p:nvSpPr>
        <p:spPr>
          <a:xfrm>
            <a:off x="13563600" y="9825334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F4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Larissa </a:t>
            </a:r>
            <a:r>
              <a:rPr lang="pt-BR" sz="2400" dirty="0" err="1">
                <a:solidFill>
                  <a:srgbClr val="FFF4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Daddio</a:t>
            </a:r>
            <a:r>
              <a:rPr lang="pt-BR" sz="2400" dirty="0">
                <a:solidFill>
                  <a:srgbClr val="FFF4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F4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Tognette</a:t>
            </a:r>
            <a:r>
              <a:rPr lang="pt-BR" sz="2400" dirty="0">
                <a:solidFill>
                  <a:srgbClr val="FFF4E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N°18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400" y="-114300"/>
            <a:ext cx="6233795" cy="8583930"/>
            <a:chOff x="0" y="2"/>
            <a:chExt cx="6233795" cy="8583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"/>
              <a:ext cx="4360564" cy="42327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083" y="3222420"/>
              <a:ext cx="5467349" cy="536091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5" name="object 5"/>
          <p:cNvSpPr/>
          <p:nvPr/>
        </p:nvSpPr>
        <p:spPr>
          <a:xfrm>
            <a:off x="13706307" y="-9063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6" y="2639045"/>
                </a:moveTo>
                <a:lnTo>
                  <a:pt x="3550687" y="792892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0"/>
                </a:lnTo>
                <a:lnTo>
                  <a:pt x="3405409" y="368990"/>
                </a:lnTo>
                <a:lnTo>
                  <a:pt x="3382387" y="319696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19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7" y="7586"/>
                </a:lnTo>
                <a:lnTo>
                  <a:pt x="4581691" y="9066"/>
                </a:lnTo>
                <a:lnTo>
                  <a:pt x="4581916" y="2639045"/>
                </a:lnTo>
                <a:close/>
              </a:path>
              <a:path w="4582794" h="2830195">
                <a:moveTo>
                  <a:pt x="3112029" y="7586"/>
                </a:moveTo>
                <a:lnTo>
                  <a:pt x="3107791" y="0"/>
                </a:lnTo>
                <a:lnTo>
                  <a:pt x="3112587" y="7586"/>
                </a:lnTo>
                <a:lnTo>
                  <a:pt x="3112029" y="7586"/>
                </a:lnTo>
                <a:close/>
              </a:path>
              <a:path w="4582794" h="2830195">
                <a:moveTo>
                  <a:pt x="3550687" y="792892"/>
                </a:moveTo>
                <a:lnTo>
                  <a:pt x="3112029" y="7586"/>
                </a:lnTo>
                <a:lnTo>
                  <a:pt x="3112587" y="7586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19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6"/>
                </a:lnTo>
                <a:lnTo>
                  <a:pt x="3405409" y="368990"/>
                </a:lnTo>
                <a:lnTo>
                  <a:pt x="3426928" y="417720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2"/>
                </a:lnTo>
                <a:close/>
              </a:path>
              <a:path w="4582794" h="2830195">
                <a:moveTo>
                  <a:pt x="3166249" y="2015164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0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0"/>
                </a:lnTo>
                <a:lnTo>
                  <a:pt x="3320618" y="1354251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6"/>
                </a:lnTo>
                <a:lnTo>
                  <a:pt x="3333364" y="1291221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0"/>
                </a:lnTo>
                <a:lnTo>
                  <a:pt x="3371380" y="1061368"/>
                </a:lnTo>
                <a:lnTo>
                  <a:pt x="3375763" y="1008769"/>
                </a:lnTo>
                <a:lnTo>
                  <a:pt x="3373841" y="967370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0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1"/>
                </a:lnTo>
                <a:lnTo>
                  <a:pt x="3153934" y="329140"/>
                </a:lnTo>
                <a:lnTo>
                  <a:pt x="3122552" y="290278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5"/>
                </a:lnTo>
                <a:lnTo>
                  <a:pt x="2809955" y="24162"/>
                </a:lnTo>
                <a:lnTo>
                  <a:pt x="2764715" y="7236"/>
                </a:lnTo>
                <a:lnTo>
                  <a:pt x="3112029" y="7586"/>
                </a:lnTo>
                <a:lnTo>
                  <a:pt x="3550687" y="792892"/>
                </a:lnTo>
                <a:lnTo>
                  <a:pt x="3553158" y="831064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1"/>
                </a:lnTo>
                <a:lnTo>
                  <a:pt x="3515799" y="1332359"/>
                </a:lnTo>
                <a:lnTo>
                  <a:pt x="3502926" y="1381782"/>
                </a:lnTo>
                <a:lnTo>
                  <a:pt x="3488542" y="1430640"/>
                </a:lnTo>
                <a:lnTo>
                  <a:pt x="3472618" y="1478921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3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4"/>
                </a:lnTo>
                <a:close/>
              </a:path>
              <a:path w="4582794" h="2830195">
                <a:moveTo>
                  <a:pt x="2316390" y="6785"/>
                </a:moveTo>
                <a:lnTo>
                  <a:pt x="2321589" y="4159"/>
                </a:lnTo>
                <a:lnTo>
                  <a:pt x="2754976" y="3592"/>
                </a:lnTo>
                <a:lnTo>
                  <a:pt x="2764715" y="7236"/>
                </a:lnTo>
                <a:lnTo>
                  <a:pt x="2316390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5"/>
                </a:lnTo>
                <a:lnTo>
                  <a:pt x="2475723" y="2217838"/>
                </a:lnTo>
                <a:lnTo>
                  <a:pt x="2528433" y="2196880"/>
                </a:lnTo>
                <a:lnTo>
                  <a:pt x="2580460" y="2175667"/>
                </a:lnTo>
                <a:lnTo>
                  <a:pt x="2626562" y="2165796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6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4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5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0"/>
                </a:lnTo>
                <a:lnTo>
                  <a:pt x="2154224" y="1311080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3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59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39"/>
                </a:lnTo>
                <a:lnTo>
                  <a:pt x="1887477" y="519726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5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5" y="6504"/>
                </a:lnTo>
                <a:lnTo>
                  <a:pt x="2316390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5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2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79"/>
                </a:lnTo>
                <a:lnTo>
                  <a:pt x="2073378" y="440123"/>
                </a:lnTo>
                <a:lnTo>
                  <a:pt x="2074203" y="481111"/>
                </a:lnTo>
                <a:lnTo>
                  <a:pt x="2072718" y="534795"/>
                </a:lnTo>
                <a:lnTo>
                  <a:pt x="2077721" y="577346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7"/>
                </a:lnTo>
                <a:lnTo>
                  <a:pt x="2221363" y="1037885"/>
                </a:lnTo>
                <a:lnTo>
                  <a:pt x="2242676" y="1086538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5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0"/>
                </a:lnTo>
                <a:lnTo>
                  <a:pt x="2944544" y="1932214"/>
                </a:lnTo>
                <a:lnTo>
                  <a:pt x="3166249" y="2015164"/>
                </a:lnTo>
                <a:lnTo>
                  <a:pt x="3146031" y="2034720"/>
                </a:lnTo>
                <a:lnTo>
                  <a:pt x="3133210" y="2057042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1"/>
                </a:lnTo>
                <a:lnTo>
                  <a:pt x="3364682" y="2225006"/>
                </a:lnTo>
                <a:lnTo>
                  <a:pt x="3410912" y="2242303"/>
                </a:lnTo>
                <a:lnTo>
                  <a:pt x="3452724" y="2271507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3" y="2721116"/>
                </a:lnTo>
                <a:lnTo>
                  <a:pt x="4581930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2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4"/>
                </a:lnTo>
                <a:lnTo>
                  <a:pt x="2614534" y="2364693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1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8"/>
                </a:lnTo>
                <a:lnTo>
                  <a:pt x="476353" y="1524014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4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5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1"/>
                </a:lnTo>
                <a:lnTo>
                  <a:pt x="3422" y="167363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09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5"/>
                </a:lnTo>
                <a:lnTo>
                  <a:pt x="190422" y="101731"/>
                </a:lnTo>
                <a:lnTo>
                  <a:pt x="189361" y="155573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6"/>
                </a:lnTo>
                <a:lnTo>
                  <a:pt x="270931" y="701366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0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1"/>
                </a:lnTo>
                <a:lnTo>
                  <a:pt x="419582" y="1082419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5"/>
                </a:lnTo>
                <a:lnTo>
                  <a:pt x="524643" y="1257326"/>
                </a:lnTo>
                <a:lnTo>
                  <a:pt x="555333" y="1295928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6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6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8"/>
                </a:lnTo>
                <a:lnTo>
                  <a:pt x="1343433" y="2038269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0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39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7" y="2639942"/>
                </a:moveTo>
                <a:lnTo>
                  <a:pt x="4581916" y="2639755"/>
                </a:lnTo>
                <a:lnTo>
                  <a:pt x="4581916" y="2639045"/>
                </a:lnTo>
                <a:lnTo>
                  <a:pt x="4582417" y="2639942"/>
                </a:lnTo>
                <a:close/>
              </a:path>
              <a:path w="4582794" h="2830195">
                <a:moveTo>
                  <a:pt x="4581923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5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6" y="2639755"/>
                </a:lnTo>
                <a:lnTo>
                  <a:pt x="4581923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7"/>
                </a:lnTo>
                <a:lnTo>
                  <a:pt x="3330347" y="2415557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0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5"/>
                </a:lnTo>
                <a:lnTo>
                  <a:pt x="4317172" y="2771217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2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2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41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58"/>
                </a:moveTo>
                <a:lnTo>
                  <a:pt x="153315" y="1978958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58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92340" y="2651210"/>
            <a:ext cx="4204970" cy="1221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spc="-265" dirty="0"/>
              <a:t>ESTRELA</a:t>
            </a:r>
            <a:endParaRPr sz="7850"/>
          </a:p>
        </p:txBody>
      </p:sp>
      <p:sp>
        <p:nvSpPr>
          <p:cNvPr id="8" name="object 8"/>
          <p:cNvSpPr txBox="1"/>
          <p:nvPr/>
        </p:nvSpPr>
        <p:spPr>
          <a:xfrm>
            <a:off x="7494117" y="3925868"/>
            <a:ext cx="9103360" cy="523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555" marR="5080" indent="-491490" algn="r">
              <a:lnSpc>
                <a:spcPct val="116300"/>
              </a:lnSpc>
              <a:spcBef>
                <a:spcPts val="100"/>
              </a:spcBef>
            </a:pPr>
            <a:r>
              <a:rPr sz="4200" spc="555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20" dirty="0">
                <a:solidFill>
                  <a:srgbClr val="4F3333"/>
                </a:solidFill>
                <a:latin typeface="Calibri"/>
                <a:cs typeface="Calibri"/>
              </a:rPr>
              <a:t>rede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34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59" dirty="0">
                <a:solidFill>
                  <a:srgbClr val="4F3333"/>
                </a:solidFill>
                <a:latin typeface="Calibri"/>
                <a:cs typeface="Calibri"/>
              </a:rPr>
              <a:t>organizada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2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45" dirty="0">
                <a:solidFill>
                  <a:srgbClr val="4F3333"/>
                </a:solidFill>
                <a:latin typeface="Calibri"/>
                <a:cs typeface="Calibri"/>
              </a:rPr>
              <a:t>forma</a:t>
            </a:r>
            <a:r>
              <a:rPr sz="42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20" dirty="0">
                <a:solidFill>
                  <a:srgbClr val="4F3333"/>
                </a:solidFill>
                <a:latin typeface="Calibri"/>
                <a:cs typeface="Calibri"/>
              </a:rPr>
              <a:t>que </a:t>
            </a:r>
            <a:r>
              <a:rPr sz="4200" spc="39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42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220" dirty="0">
                <a:solidFill>
                  <a:srgbClr val="4F3333"/>
                </a:solidFill>
                <a:latin typeface="Calibri"/>
                <a:cs typeface="Calibri"/>
              </a:rPr>
              <a:t>"nós"</a:t>
            </a:r>
            <a:r>
              <a:rPr sz="42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90" dirty="0">
                <a:solidFill>
                  <a:srgbClr val="4F3333"/>
                </a:solidFill>
                <a:latin typeface="Calibri"/>
                <a:cs typeface="Calibri"/>
              </a:rPr>
              <a:t>sejam</a:t>
            </a:r>
            <a:r>
              <a:rPr sz="4200" spc="1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65" dirty="0">
                <a:solidFill>
                  <a:srgbClr val="4F3333"/>
                </a:solidFill>
                <a:latin typeface="Calibri"/>
                <a:cs typeface="Calibri"/>
              </a:rPr>
              <a:t>conectados</a:t>
            </a:r>
            <a:r>
              <a:rPr sz="42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40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42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805" dirty="0">
                <a:solidFill>
                  <a:srgbClr val="4F3333"/>
                </a:solidFill>
                <a:latin typeface="Calibri"/>
                <a:cs typeface="Calibri"/>
              </a:rPr>
              <a:t>um </a:t>
            </a:r>
            <a:r>
              <a:rPr sz="4200" spc="605" dirty="0">
                <a:solidFill>
                  <a:srgbClr val="4F3333"/>
                </a:solidFill>
                <a:latin typeface="Calibri"/>
                <a:cs typeface="Calibri"/>
              </a:rPr>
              <a:t>hub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310" dirty="0">
                <a:solidFill>
                  <a:srgbClr val="4F3333"/>
                </a:solidFill>
                <a:latin typeface="Calibri"/>
                <a:cs typeface="Calibri"/>
              </a:rPr>
              <a:t>central,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45" dirty="0">
                <a:solidFill>
                  <a:srgbClr val="4F3333"/>
                </a:solidFill>
                <a:latin typeface="Calibri"/>
                <a:cs typeface="Calibri"/>
              </a:rPr>
              <a:t>que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34" dirty="0">
                <a:solidFill>
                  <a:srgbClr val="4F3333"/>
                </a:solidFill>
                <a:latin typeface="Calibri"/>
                <a:cs typeface="Calibri"/>
              </a:rPr>
              <a:t>atua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605" dirty="0">
                <a:solidFill>
                  <a:srgbClr val="4F3333"/>
                </a:solidFill>
                <a:latin typeface="Calibri"/>
                <a:cs typeface="Calibri"/>
              </a:rPr>
              <a:t>como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805" dirty="0">
                <a:solidFill>
                  <a:srgbClr val="4F3333"/>
                </a:solidFill>
                <a:latin typeface="Calibri"/>
                <a:cs typeface="Calibri"/>
              </a:rPr>
              <a:t>um </a:t>
            </a:r>
            <a:r>
              <a:rPr sz="4200" spc="280" dirty="0">
                <a:solidFill>
                  <a:srgbClr val="4F3333"/>
                </a:solidFill>
                <a:latin typeface="Calibri"/>
                <a:cs typeface="Calibri"/>
              </a:rPr>
              <a:t>servidor.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720" dirty="0">
                <a:solidFill>
                  <a:srgbClr val="4F3333"/>
                </a:solidFill>
                <a:latin typeface="Calibri"/>
                <a:cs typeface="Calibri"/>
              </a:rPr>
              <a:t>O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605" dirty="0">
                <a:solidFill>
                  <a:srgbClr val="4F3333"/>
                </a:solidFill>
                <a:latin typeface="Calibri"/>
                <a:cs typeface="Calibri"/>
              </a:rPr>
              <a:t>hub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65" dirty="0">
                <a:solidFill>
                  <a:srgbClr val="4F3333"/>
                </a:solidFill>
                <a:latin typeface="Calibri"/>
                <a:cs typeface="Calibri"/>
              </a:rPr>
              <a:t>gerencia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390" dirty="0">
                <a:solidFill>
                  <a:srgbClr val="4F3333"/>
                </a:solidFill>
                <a:latin typeface="Calibri"/>
                <a:cs typeface="Calibri"/>
              </a:rPr>
              <a:t>a </a:t>
            </a:r>
            <a:r>
              <a:rPr sz="4200" spc="430" dirty="0">
                <a:solidFill>
                  <a:srgbClr val="4F3333"/>
                </a:solidFill>
                <a:latin typeface="Calibri"/>
                <a:cs typeface="Calibri"/>
              </a:rPr>
              <a:t>transmissão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2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90" dirty="0">
                <a:solidFill>
                  <a:srgbClr val="4F3333"/>
                </a:solidFill>
                <a:latin typeface="Calibri"/>
                <a:cs typeface="Calibri"/>
              </a:rPr>
              <a:t>dados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05" dirty="0">
                <a:solidFill>
                  <a:srgbClr val="4F3333"/>
                </a:solidFill>
                <a:latin typeface="Calibri"/>
                <a:cs typeface="Calibri"/>
              </a:rPr>
              <a:t>pela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00" dirty="0">
                <a:solidFill>
                  <a:srgbClr val="4F3333"/>
                </a:solidFill>
                <a:latin typeface="Calibri"/>
                <a:cs typeface="Calibri"/>
              </a:rPr>
              <a:t>rede </a:t>
            </a:r>
            <a:r>
              <a:rPr sz="4200" spc="395" dirty="0">
                <a:solidFill>
                  <a:srgbClr val="4F3333"/>
                </a:solidFill>
                <a:latin typeface="Calibri"/>
                <a:cs typeface="Calibri"/>
              </a:rPr>
              <a:t>(tudo</a:t>
            </a:r>
            <a:r>
              <a:rPr sz="42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50" dirty="0">
                <a:solidFill>
                  <a:srgbClr val="4F3333"/>
                </a:solidFill>
                <a:latin typeface="Calibri"/>
                <a:cs typeface="Calibri"/>
              </a:rPr>
              <a:t>passa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395" dirty="0">
                <a:solidFill>
                  <a:srgbClr val="4F3333"/>
                </a:solidFill>
                <a:latin typeface="Calibri"/>
                <a:cs typeface="Calibri"/>
              </a:rPr>
              <a:t>pelo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605" dirty="0">
                <a:solidFill>
                  <a:srgbClr val="4F3333"/>
                </a:solidFill>
                <a:latin typeface="Calibri"/>
                <a:cs typeface="Calibri"/>
              </a:rPr>
              <a:t>hub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30" dirty="0">
                <a:solidFill>
                  <a:srgbClr val="4F3333"/>
                </a:solidFill>
                <a:latin typeface="Calibri"/>
                <a:cs typeface="Calibri"/>
              </a:rPr>
              <a:t>antes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80" dirty="0">
                <a:solidFill>
                  <a:srgbClr val="4F3333"/>
                </a:solidFill>
                <a:latin typeface="Calibri"/>
                <a:cs typeface="Calibri"/>
              </a:rPr>
              <a:t>do</a:t>
            </a:r>
            <a:endParaRPr sz="42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19"/>
              </a:spcBef>
            </a:pPr>
            <a:r>
              <a:rPr sz="4200" spc="409" dirty="0">
                <a:solidFill>
                  <a:srgbClr val="4F3333"/>
                </a:solidFill>
                <a:latin typeface="Calibri"/>
                <a:cs typeface="Calibri"/>
              </a:rPr>
              <a:t>destino</a:t>
            </a:r>
            <a:r>
              <a:rPr sz="42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185" dirty="0">
                <a:solidFill>
                  <a:srgbClr val="4F3333"/>
                </a:solidFill>
                <a:latin typeface="Calibri"/>
                <a:cs typeface="Calibri"/>
              </a:rPr>
              <a:t>final).</a:t>
            </a:r>
            <a:endParaRPr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60564" cy="423274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706306" y="-9062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6" y="2639043"/>
                </a:moveTo>
                <a:lnTo>
                  <a:pt x="3550686" y="792884"/>
                </a:lnTo>
                <a:lnTo>
                  <a:pt x="3549560" y="775477"/>
                </a:lnTo>
                <a:lnTo>
                  <a:pt x="3540020" y="731228"/>
                </a:lnTo>
                <a:lnTo>
                  <a:pt x="3528988" y="686421"/>
                </a:lnTo>
                <a:lnTo>
                  <a:pt x="3516462" y="641055"/>
                </a:lnTo>
                <a:lnTo>
                  <a:pt x="3502442" y="595130"/>
                </a:lnTo>
                <a:lnTo>
                  <a:pt x="3486924" y="548645"/>
                </a:lnTo>
                <a:lnTo>
                  <a:pt x="3469909" y="501599"/>
                </a:lnTo>
                <a:lnTo>
                  <a:pt x="3451394" y="453992"/>
                </a:lnTo>
                <a:lnTo>
                  <a:pt x="3426928" y="417718"/>
                </a:lnTo>
                <a:lnTo>
                  <a:pt x="3405409" y="368988"/>
                </a:lnTo>
                <a:lnTo>
                  <a:pt x="3382387" y="319694"/>
                </a:lnTo>
                <a:lnTo>
                  <a:pt x="3353409" y="281733"/>
                </a:lnTo>
                <a:lnTo>
                  <a:pt x="3322924" y="243207"/>
                </a:lnTo>
                <a:lnTo>
                  <a:pt x="3290930" y="204117"/>
                </a:lnTo>
                <a:lnTo>
                  <a:pt x="3157570" y="45742"/>
                </a:lnTo>
                <a:lnTo>
                  <a:pt x="3119017" y="17758"/>
                </a:lnTo>
                <a:lnTo>
                  <a:pt x="3112589" y="7584"/>
                </a:lnTo>
                <a:lnTo>
                  <a:pt x="4581692" y="9064"/>
                </a:lnTo>
                <a:lnTo>
                  <a:pt x="4581916" y="2639043"/>
                </a:lnTo>
                <a:close/>
              </a:path>
              <a:path w="4582794" h="2830195">
                <a:moveTo>
                  <a:pt x="3112033" y="7584"/>
                </a:moveTo>
                <a:lnTo>
                  <a:pt x="3107796" y="0"/>
                </a:lnTo>
                <a:lnTo>
                  <a:pt x="3112589" y="7584"/>
                </a:lnTo>
                <a:lnTo>
                  <a:pt x="3112033" y="7584"/>
                </a:lnTo>
                <a:close/>
              </a:path>
              <a:path w="4582794" h="2830195">
                <a:moveTo>
                  <a:pt x="3550686" y="792884"/>
                </a:moveTo>
                <a:lnTo>
                  <a:pt x="3112033" y="7584"/>
                </a:lnTo>
                <a:lnTo>
                  <a:pt x="3112589" y="7584"/>
                </a:lnTo>
                <a:lnTo>
                  <a:pt x="3119017" y="17758"/>
                </a:lnTo>
                <a:lnTo>
                  <a:pt x="3157570" y="45742"/>
                </a:lnTo>
                <a:lnTo>
                  <a:pt x="3290930" y="204117"/>
                </a:lnTo>
                <a:lnTo>
                  <a:pt x="3322924" y="243207"/>
                </a:lnTo>
                <a:lnTo>
                  <a:pt x="3353409" y="281733"/>
                </a:lnTo>
                <a:lnTo>
                  <a:pt x="3382387" y="319694"/>
                </a:lnTo>
                <a:lnTo>
                  <a:pt x="3405409" y="368988"/>
                </a:lnTo>
                <a:lnTo>
                  <a:pt x="3426928" y="417718"/>
                </a:lnTo>
                <a:lnTo>
                  <a:pt x="3451394" y="453992"/>
                </a:lnTo>
                <a:lnTo>
                  <a:pt x="3469909" y="501599"/>
                </a:lnTo>
                <a:lnTo>
                  <a:pt x="3486924" y="548645"/>
                </a:lnTo>
                <a:lnTo>
                  <a:pt x="3502442" y="595130"/>
                </a:lnTo>
                <a:lnTo>
                  <a:pt x="3516462" y="641055"/>
                </a:lnTo>
                <a:lnTo>
                  <a:pt x="3528988" y="686421"/>
                </a:lnTo>
                <a:lnTo>
                  <a:pt x="3540020" y="731228"/>
                </a:lnTo>
                <a:lnTo>
                  <a:pt x="3549560" y="775477"/>
                </a:lnTo>
                <a:lnTo>
                  <a:pt x="3550686" y="792884"/>
                </a:lnTo>
                <a:close/>
              </a:path>
              <a:path w="4582794" h="2830195">
                <a:moveTo>
                  <a:pt x="3166249" y="2015162"/>
                </a:moveTo>
                <a:lnTo>
                  <a:pt x="2976374" y="1944121"/>
                </a:lnTo>
                <a:lnTo>
                  <a:pt x="2987346" y="1934666"/>
                </a:lnTo>
                <a:lnTo>
                  <a:pt x="3022938" y="1893744"/>
                </a:lnTo>
                <a:lnTo>
                  <a:pt x="3057047" y="1852267"/>
                </a:lnTo>
                <a:lnTo>
                  <a:pt x="3085063" y="1822069"/>
                </a:lnTo>
                <a:lnTo>
                  <a:pt x="3115722" y="1779301"/>
                </a:lnTo>
                <a:lnTo>
                  <a:pt x="3144412" y="1735796"/>
                </a:lnTo>
                <a:lnTo>
                  <a:pt x="3170971" y="1691494"/>
                </a:lnTo>
                <a:lnTo>
                  <a:pt x="3195237" y="1646334"/>
                </a:lnTo>
                <a:lnTo>
                  <a:pt x="3202005" y="1648866"/>
                </a:lnTo>
                <a:lnTo>
                  <a:pt x="3208294" y="1637659"/>
                </a:lnTo>
                <a:lnTo>
                  <a:pt x="3209151" y="1624420"/>
                </a:lnTo>
                <a:lnTo>
                  <a:pt x="3235665" y="1566541"/>
                </a:lnTo>
                <a:lnTo>
                  <a:pt x="3241055" y="1568558"/>
                </a:lnTo>
                <a:lnTo>
                  <a:pt x="3247708" y="1557487"/>
                </a:lnTo>
                <a:lnTo>
                  <a:pt x="3251839" y="1545473"/>
                </a:lnTo>
                <a:lnTo>
                  <a:pt x="3249662" y="1544658"/>
                </a:lnTo>
                <a:lnTo>
                  <a:pt x="3270245" y="1498120"/>
                </a:lnTo>
                <a:lnTo>
                  <a:pt x="3289025" y="1450908"/>
                </a:lnTo>
                <a:lnTo>
                  <a:pt x="3305863" y="1402968"/>
                </a:lnTo>
                <a:lnTo>
                  <a:pt x="3320618" y="1354249"/>
                </a:lnTo>
                <a:lnTo>
                  <a:pt x="3327410" y="1343231"/>
                </a:lnTo>
                <a:lnTo>
                  <a:pt x="3327763" y="1343363"/>
                </a:lnTo>
                <a:lnTo>
                  <a:pt x="3329965" y="1330627"/>
                </a:lnTo>
                <a:lnTo>
                  <a:pt x="3324505" y="1328584"/>
                </a:lnTo>
                <a:lnTo>
                  <a:pt x="3333364" y="1291219"/>
                </a:lnTo>
                <a:lnTo>
                  <a:pt x="3337702" y="1265723"/>
                </a:lnTo>
                <a:lnTo>
                  <a:pt x="3342181" y="1240279"/>
                </a:lnTo>
                <a:lnTo>
                  <a:pt x="3347013" y="1214967"/>
                </a:lnTo>
                <a:lnTo>
                  <a:pt x="3357014" y="1164470"/>
                </a:lnTo>
                <a:lnTo>
                  <a:pt x="3365134" y="1113268"/>
                </a:lnTo>
                <a:lnTo>
                  <a:pt x="3371380" y="1061366"/>
                </a:lnTo>
                <a:lnTo>
                  <a:pt x="3375763" y="1008767"/>
                </a:lnTo>
                <a:lnTo>
                  <a:pt x="3373841" y="967368"/>
                </a:lnTo>
                <a:lnTo>
                  <a:pt x="3374523" y="913384"/>
                </a:lnTo>
                <a:lnTo>
                  <a:pt x="3368918" y="870608"/>
                </a:lnTo>
                <a:lnTo>
                  <a:pt x="3361485" y="827147"/>
                </a:lnTo>
                <a:lnTo>
                  <a:pt x="3356683" y="771111"/>
                </a:lnTo>
                <a:lnTo>
                  <a:pt x="3345621" y="726293"/>
                </a:lnTo>
                <a:lnTo>
                  <a:pt x="3332758" y="680801"/>
                </a:lnTo>
                <a:lnTo>
                  <a:pt x="3318103" y="634638"/>
                </a:lnTo>
                <a:lnTo>
                  <a:pt x="3301665" y="587808"/>
                </a:lnTo>
                <a:lnTo>
                  <a:pt x="3283453" y="540315"/>
                </a:lnTo>
                <a:lnTo>
                  <a:pt x="3259025" y="504056"/>
                </a:lnTo>
                <a:lnTo>
                  <a:pt x="3237292" y="455245"/>
                </a:lnTo>
                <a:lnTo>
                  <a:pt x="3213811" y="405780"/>
                </a:lnTo>
                <a:lnTo>
                  <a:pt x="3184355" y="367639"/>
                </a:lnTo>
                <a:lnTo>
                  <a:pt x="3153934" y="329138"/>
                </a:lnTo>
                <a:lnTo>
                  <a:pt x="3122552" y="290276"/>
                </a:lnTo>
                <a:lnTo>
                  <a:pt x="3090213" y="251057"/>
                </a:lnTo>
                <a:lnTo>
                  <a:pt x="3056920" y="211481"/>
                </a:lnTo>
                <a:lnTo>
                  <a:pt x="3018229" y="183445"/>
                </a:lnTo>
                <a:lnTo>
                  <a:pt x="2983043" y="143161"/>
                </a:lnTo>
                <a:lnTo>
                  <a:pt x="2858508" y="55887"/>
                </a:lnTo>
                <a:lnTo>
                  <a:pt x="2810685" y="37993"/>
                </a:lnTo>
                <a:lnTo>
                  <a:pt x="2809955" y="24160"/>
                </a:lnTo>
                <a:lnTo>
                  <a:pt x="2764715" y="7234"/>
                </a:lnTo>
                <a:lnTo>
                  <a:pt x="3112033" y="7584"/>
                </a:lnTo>
                <a:lnTo>
                  <a:pt x="3550686" y="792884"/>
                </a:lnTo>
                <a:lnTo>
                  <a:pt x="3553158" y="831062"/>
                </a:lnTo>
                <a:lnTo>
                  <a:pt x="3559718" y="874196"/>
                </a:lnTo>
                <a:lnTo>
                  <a:pt x="3560339" y="928668"/>
                </a:lnTo>
                <a:lnTo>
                  <a:pt x="3563924" y="970689"/>
                </a:lnTo>
                <a:lnTo>
                  <a:pt x="3561574" y="1024049"/>
                </a:lnTo>
                <a:lnTo>
                  <a:pt x="3557741" y="1076854"/>
                </a:lnTo>
                <a:lnTo>
                  <a:pt x="3552425" y="1129104"/>
                </a:lnTo>
                <a:lnTo>
                  <a:pt x="3545629" y="1180801"/>
                </a:lnTo>
                <a:lnTo>
                  <a:pt x="3537122" y="1231857"/>
                </a:lnTo>
                <a:lnTo>
                  <a:pt x="3527188" y="1282379"/>
                </a:lnTo>
                <a:lnTo>
                  <a:pt x="3515799" y="1332357"/>
                </a:lnTo>
                <a:lnTo>
                  <a:pt x="3502926" y="1381780"/>
                </a:lnTo>
                <a:lnTo>
                  <a:pt x="3488542" y="1430638"/>
                </a:lnTo>
                <a:lnTo>
                  <a:pt x="3472618" y="1478919"/>
                </a:lnTo>
                <a:lnTo>
                  <a:pt x="3455127" y="1526614"/>
                </a:lnTo>
                <a:lnTo>
                  <a:pt x="3436039" y="1573712"/>
                </a:lnTo>
                <a:lnTo>
                  <a:pt x="3415327" y="1620202"/>
                </a:lnTo>
                <a:lnTo>
                  <a:pt x="3393387" y="1666232"/>
                </a:lnTo>
                <a:lnTo>
                  <a:pt x="3370380" y="1711863"/>
                </a:lnTo>
                <a:lnTo>
                  <a:pt x="3346216" y="1757061"/>
                </a:lnTo>
                <a:lnTo>
                  <a:pt x="3320805" y="1801793"/>
                </a:lnTo>
                <a:lnTo>
                  <a:pt x="3294057" y="1846025"/>
                </a:lnTo>
                <a:lnTo>
                  <a:pt x="3270334" y="1877828"/>
                </a:lnTo>
                <a:lnTo>
                  <a:pt x="3240644" y="1920959"/>
                </a:lnTo>
                <a:lnTo>
                  <a:pt x="3209348" y="1963489"/>
                </a:lnTo>
                <a:lnTo>
                  <a:pt x="3176357" y="2005385"/>
                </a:lnTo>
                <a:lnTo>
                  <a:pt x="3166249" y="2015162"/>
                </a:lnTo>
                <a:close/>
              </a:path>
              <a:path w="4582794" h="2830195">
                <a:moveTo>
                  <a:pt x="2316384" y="6782"/>
                </a:moveTo>
                <a:lnTo>
                  <a:pt x="2321584" y="4155"/>
                </a:lnTo>
                <a:lnTo>
                  <a:pt x="2754986" y="3594"/>
                </a:lnTo>
                <a:lnTo>
                  <a:pt x="2764715" y="7234"/>
                </a:lnTo>
                <a:lnTo>
                  <a:pt x="2316384" y="6782"/>
                </a:lnTo>
                <a:close/>
              </a:path>
              <a:path w="4582794" h="2830195">
                <a:moveTo>
                  <a:pt x="2328509" y="2433953"/>
                </a:moveTo>
                <a:lnTo>
                  <a:pt x="1665966" y="2186063"/>
                </a:lnTo>
                <a:lnTo>
                  <a:pt x="1681300" y="2178240"/>
                </a:lnTo>
                <a:lnTo>
                  <a:pt x="1729180" y="2196154"/>
                </a:lnTo>
                <a:lnTo>
                  <a:pt x="1781147" y="2202038"/>
                </a:lnTo>
                <a:lnTo>
                  <a:pt x="1828278" y="2219672"/>
                </a:lnTo>
                <a:lnTo>
                  <a:pt x="2176659" y="2255100"/>
                </a:lnTo>
                <a:lnTo>
                  <a:pt x="2228793" y="2247486"/>
                </a:lnTo>
                <a:lnTo>
                  <a:pt x="2275888" y="2251547"/>
                </a:lnTo>
                <a:lnTo>
                  <a:pt x="2377120" y="2235183"/>
                </a:lnTo>
                <a:lnTo>
                  <a:pt x="2475723" y="2217836"/>
                </a:lnTo>
                <a:lnTo>
                  <a:pt x="2528433" y="2196878"/>
                </a:lnTo>
                <a:lnTo>
                  <a:pt x="2580460" y="2175665"/>
                </a:lnTo>
                <a:lnTo>
                  <a:pt x="2626562" y="2165794"/>
                </a:lnTo>
                <a:lnTo>
                  <a:pt x="2675606" y="2143465"/>
                </a:lnTo>
                <a:lnTo>
                  <a:pt x="2723110" y="2120559"/>
                </a:lnTo>
                <a:lnTo>
                  <a:pt x="2769041" y="2097064"/>
                </a:lnTo>
                <a:lnTo>
                  <a:pt x="2798059" y="2067242"/>
                </a:lnTo>
                <a:lnTo>
                  <a:pt x="2794410" y="2052317"/>
                </a:lnTo>
                <a:lnTo>
                  <a:pt x="2778259" y="2032714"/>
                </a:lnTo>
                <a:lnTo>
                  <a:pt x="2698334" y="1975691"/>
                </a:lnTo>
                <a:lnTo>
                  <a:pt x="2663325" y="1935472"/>
                </a:lnTo>
                <a:lnTo>
                  <a:pt x="2624207" y="1907276"/>
                </a:lnTo>
                <a:lnTo>
                  <a:pt x="2555914" y="1827485"/>
                </a:lnTo>
                <a:lnTo>
                  <a:pt x="2517848" y="1799683"/>
                </a:lnTo>
                <a:lnTo>
                  <a:pt x="2451704" y="1720696"/>
                </a:lnTo>
                <a:lnTo>
                  <a:pt x="2355274" y="1603258"/>
                </a:lnTo>
                <a:lnTo>
                  <a:pt x="2262303" y="1487114"/>
                </a:lnTo>
                <a:lnTo>
                  <a:pt x="2236554" y="1436801"/>
                </a:lnTo>
                <a:lnTo>
                  <a:pt x="2178093" y="1360688"/>
                </a:lnTo>
                <a:lnTo>
                  <a:pt x="2154224" y="1311078"/>
                </a:lnTo>
                <a:lnTo>
                  <a:pt x="2126571" y="1273612"/>
                </a:lnTo>
                <a:lnTo>
                  <a:pt x="2104080" y="1224518"/>
                </a:lnTo>
                <a:lnTo>
                  <a:pt x="2077894" y="1187601"/>
                </a:lnTo>
                <a:lnTo>
                  <a:pt x="2056958" y="1139088"/>
                </a:lnTo>
                <a:lnTo>
                  <a:pt x="2036866" y="1090891"/>
                </a:lnTo>
                <a:lnTo>
                  <a:pt x="2013212" y="1054922"/>
                </a:lnTo>
                <a:lnTo>
                  <a:pt x="1994943" y="1007407"/>
                </a:lnTo>
                <a:lnTo>
                  <a:pt x="1977651" y="960257"/>
                </a:lnTo>
                <a:lnTo>
                  <a:pt x="1961381" y="913491"/>
                </a:lnTo>
                <a:lnTo>
                  <a:pt x="1946177" y="867123"/>
                </a:lnTo>
                <a:lnTo>
                  <a:pt x="1932085" y="821171"/>
                </a:lnTo>
                <a:lnTo>
                  <a:pt x="1919147" y="775651"/>
                </a:lnTo>
                <a:lnTo>
                  <a:pt x="1911861" y="718685"/>
                </a:lnTo>
                <a:lnTo>
                  <a:pt x="1901368" y="674080"/>
                </a:lnTo>
                <a:lnTo>
                  <a:pt x="1896614" y="618062"/>
                </a:lnTo>
                <a:lnTo>
                  <a:pt x="1888743" y="574437"/>
                </a:lnTo>
                <a:lnTo>
                  <a:pt x="1887477" y="519724"/>
                </a:lnTo>
                <a:lnTo>
                  <a:pt x="1883863" y="477693"/>
                </a:lnTo>
                <a:lnTo>
                  <a:pt x="1886939" y="424605"/>
                </a:lnTo>
                <a:lnTo>
                  <a:pt x="1892391" y="372405"/>
                </a:lnTo>
                <a:lnTo>
                  <a:pt x="1895903" y="333040"/>
                </a:lnTo>
                <a:lnTo>
                  <a:pt x="1906513" y="282770"/>
                </a:lnTo>
                <a:lnTo>
                  <a:pt x="1919906" y="233542"/>
                </a:lnTo>
                <a:lnTo>
                  <a:pt x="1936219" y="185406"/>
                </a:lnTo>
                <a:lnTo>
                  <a:pt x="1955587" y="138413"/>
                </a:lnTo>
                <a:lnTo>
                  <a:pt x="1973697" y="104510"/>
                </a:lnTo>
                <a:lnTo>
                  <a:pt x="1999584" y="59956"/>
                </a:lnTo>
                <a:lnTo>
                  <a:pt x="2028935" y="16699"/>
                </a:lnTo>
                <a:lnTo>
                  <a:pt x="2037924" y="6502"/>
                </a:lnTo>
                <a:lnTo>
                  <a:pt x="2316384" y="6782"/>
                </a:lnTo>
                <a:lnTo>
                  <a:pt x="2290745" y="19736"/>
                </a:lnTo>
                <a:lnTo>
                  <a:pt x="2252706" y="46183"/>
                </a:lnTo>
                <a:lnTo>
                  <a:pt x="2186608" y="116371"/>
                </a:lnTo>
                <a:lnTo>
                  <a:pt x="2159291" y="160390"/>
                </a:lnTo>
                <a:lnTo>
                  <a:pt x="2152607" y="157889"/>
                </a:lnTo>
                <a:lnTo>
                  <a:pt x="2146151" y="169033"/>
                </a:lnTo>
                <a:lnTo>
                  <a:pt x="2145461" y="182335"/>
                </a:lnTo>
                <a:lnTo>
                  <a:pt x="2128197" y="216555"/>
                </a:lnTo>
                <a:lnTo>
                  <a:pt x="2113588" y="251769"/>
                </a:lnTo>
                <a:lnTo>
                  <a:pt x="2101565" y="287950"/>
                </a:lnTo>
                <a:lnTo>
                  <a:pt x="2092056" y="325071"/>
                </a:lnTo>
                <a:lnTo>
                  <a:pt x="2083929" y="335590"/>
                </a:lnTo>
                <a:lnTo>
                  <a:pt x="2085767" y="336278"/>
                </a:lnTo>
                <a:lnTo>
                  <a:pt x="2087918" y="350643"/>
                </a:lnTo>
                <a:lnTo>
                  <a:pt x="2084445" y="362903"/>
                </a:lnTo>
                <a:lnTo>
                  <a:pt x="2085337" y="363237"/>
                </a:lnTo>
                <a:lnTo>
                  <a:pt x="2082013" y="375553"/>
                </a:lnTo>
                <a:lnTo>
                  <a:pt x="2079245" y="388077"/>
                </a:lnTo>
                <a:lnTo>
                  <a:pt x="2073378" y="440121"/>
                </a:lnTo>
                <a:lnTo>
                  <a:pt x="2074203" y="481109"/>
                </a:lnTo>
                <a:lnTo>
                  <a:pt x="2072718" y="534793"/>
                </a:lnTo>
                <a:lnTo>
                  <a:pt x="2077721" y="577344"/>
                </a:lnTo>
                <a:lnTo>
                  <a:pt x="2084659" y="620620"/>
                </a:lnTo>
                <a:lnTo>
                  <a:pt x="2088980" y="676476"/>
                </a:lnTo>
                <a:lnTo>
                  <a:pt x="2099481" y="721084"/>
                </a:lnTo>
                <a:lnTo>
                  <a:pt x="2111610" y="766302"/>
                </a:lnTo>
                <a:lnTo>
                  <a:pt x="2125265" y="812090"/>
                </a:lnTo>
                <a:lnTo>
                  <a:pt x="2140343" y="858411"/>
                </a:lnTo>
                <a:lnTo>
                  <a:pt x="2156741" y="905226"/>
                </a:lnTo>
                <a:lnTo>
                  <a:pt x="2176157" y="953170"/>
                </a:lnTo>
                <a:lnTo>
                  <a:pt x="2196219" y="1001355"/>
                </a:lnTo>
                <a:lnTo>
                  <a:pt x="2221363" y="1037883"/>
                </a:lnTo>
                <a:lnTo>
                  <a:pt x="2242676" y="1086536"/>
                </a:lnTo>
                <a:lnTo>
                  <a:pt x="2264596" y="1135417"/>
                </a:lnTo>
                <a:lnTo>
                  <a:pt x="2291559" y="1172625"/>
                </a:lnTo>
                <a:lnTo>
                  <a:pt x="2314652" y="1221945"/>
                </a:lnTo>
                <a:lnTo>
                  <a:pt x="2342764" y="1259582"/>
                </a:lnTo>
                <a:lnTo>
                  <a:pt x="2366980" y="1309322"/>
                </a:lnTo>
                <a:lnTo>
                  <a:pt x="2425926" y="1385616"/>
                </a:lnTo>
                <a:lnTo>
                  <a:pt x="2486937" y="1462683"/>
                </a:lnTo>
                <a:lnTo>
                  <a:pt x="2549911" y="1540483"/>
                </a:lnTo>
                <a:lnTo>
                  <a:pt x="2647826" y="1658477"/>
                </a:lnTo>
                <a:lnTo>
                  <a:pt x="2681333" y="1698134"/>
                </a:lnTo>
                <a:lnTo>
                  <a:pt x="2719705" y="1726050"/>
                </a:lnTo>
                <a:lnTo>
                  <a:pt x="2754027" y="1766011"/>
                </a:lnTo>
                <a:lnTo>
                  <a:pt x="2793187" y="1794223"/>
                </a:lnTo>
                <a:lnTo>
                  <a:pt x="2828271" y="1834469"/>
                </a:lnTo>
                <a:lnTo>
                  <a:pt x="2868167" y="1862956"/>
                </a:lnTo>
                <a:lnTo>
                  <a:pt x="2903962" y="1903468"/>
                </a:lnTo>
                <a:lnTo>
                  <a:pt x="2944544" y="1932212"/>
                </a:lnTo>
                <a:lnTo>
                  <a:pt x="3166249" y="2015162"/>
                </a:lnTo>
                <a:lnTo>
                  <a:pt x="3146031" y="2034718"/>
                </a:lnTo>
                <a:lnTo>
                  <a:pt x="3133210" y="2057040"/>
                </a:lnTo>
                <a:lnTo>
                  <a:pt x="3132586" y="2070367"/>
                </a:lnTo>
                <a:lnTo>
                  <a:pt x="3142726" y="2074161"/>
                </a:lnTo>
                <a:lnTo>
                  <a:pt x="3153296" y="2091675"/>
                </a:lnTo>
                <a:lnTo>
                  <a:pt x="3194280" y="2120569"/>
                </a:lnTo>
                <a:lnTo>
                  <a:pt x="3239958" y="2137659"/>
                </a:lnTo>
                <a:lnTo>
                  <a:pt x="3364682" y="2225004"/>
                </a:lnTo>
                <a:lnTo>
                  <a:pt x="3410912" y="2242301"/>
                </a:lnTo>
                <a:lnTo>
                  <a:pt x="3452724" y="2271505"/>
                </a:lnTo>
                <a:lnTo>
                  <a:pt x="3495832" y="2287634"/>
                </a:lnTo>
                <a:lnTo>
                  <a:pt x="3534512" y="2315666"/>
                </a:lnTo>
                <a:lnTo>
                  <a:pt x="3621815" y="2348330"/>
                </a:lnTo>
                <a:lnTo>
                  <a:pt x="3628109" y="2364245"/>
                </a:lnTo>
                <a:lnTo>
                  <a:pt x="4581923" y="2721114"/>
                </a:lnTo>
                <a:lnTo>
                  <a:pt x="4581930" y="2802475"/>
                </a:lnTo>
                <a:lnTo>
                  <a:pt x="2972679" y="2200375"/>
                </a:lnTo>
                <a:lnTo>
                  <a:pt x="2951116" y="2205867"/>
                </a:lnTo>
                <a:lnTo>
                  <a:pt x="2930211" y="2211605"/>
                </a:lnTo>
                <a:lnTo>
                  <a:pt x="2882817" y="2248112"/>
                </a:lnTo>
                <a:lnTo>
                  <a:pt x="2838919" y="2272367"/>
                </a:lnTo>
                <a:lnTo>
                  <a:pt x="2794081" y="2296270"/>
                </a:lnTo>
                <a:lnTo>
                  <a:pt x="2748318" y="2319828"/>
                </a:lnTo>
                <a:lnTo>
                  <a:pt x="2706096" y="2331150"/>
                </a:lnTo>
                <a:lnTo>
                  <a:pt x="2658529" y="2354032"/>
                </a:lnTo>
                <a:lnTo>
                  <a:pt x="2614534" y="2364691"/>
                </a:lnTo>
                <a:lnTo>
                  <a:pt x="2565225" y="2386922"/>
                </a:lnTo>
                <a:lnTo>
                  <a:pt x="2519518" y="2396940"/>
                </a:lnTo>
                <a:lnTo>
                  <a:pt x="2472977" y="2406647"/>
                </a:lnTo>
                <a:lnTo>
                  <a:pt x="2425619" y="2416047"/>
                </a:lnTo>
                <a:lnTo>
                  <a:pt x="2377457" y="2425147"/>
                </a:lnTo>
                <a:lnTo>
                  <a:pt x="2328509" y="2433953"/>
                </a:lnTo>
                <a:close/>
              </a:path>
              <a:path w="4582794" h="2830195">
                <a:moveTo>
                  <a:pt x="1199746" y="2174344"/>
                </a:moveTo>
                <a:lnTo>
                  <a:pt x="941531" y="1996375"/>
                </a:lnTo>
                <a:lnTo>
                  <a:pt x="903966" y="1955200"/>
                </a:lnTo>
                <a:lnTo>
                  <a:pt x="820814" y="1896969"/>
                </a:lnTo>
                <a:lnTo>
                  <a:pt x="747740" y="1815389"/>
                </a:lnTo>
                <a:lnTo>
                  <a:pt x="707195" y="1786660"/>
                </a:lnTo>
                <a:lnTo>
                  <a:pt x="673280" y="1746851"/>
                </a:lnTo>
                <a:lnTo>
                  <a:pt x="607014" y="1667818"/>
                </a:lnTo>
                <a:lnTo>
                  <a:pt x="570218" y="1640491"/>
                </a:lnTo>
                <a:lnTo>
                  <a:pt x="538399" y="1601466"/>
                </a:lnTo>
                <a:lnTo>
                  <a:pt x="476353" y="1524012"/>
                </a:lnTo>
                <a:lnTo>
                  <a:pt x="450580" y="1473690"/>
                </a:lnTo>
                <a:lnTo>
                  <a:pt x="420892" y="1435463"/>
                </a:lnTo>
                <a:lnTo>
                  <a:pt x="363133" y="1359613"/>
                </a:lnTo>
                <a:lnTo>
                  <a:pt x="339516" y="1310097"/>
                </a:lnTo>
                <a:lnTo>
                  <a:pt x="311993" y="1272680"/>
                </a:lnTo>
                <a:lnTo>
                  <a:pt x="289467" y="1223572"/>
                </a:lnTo>
                <a:lnTo>
                  <a:pt x="263040" y="1186565"/>
                </a:lnTo>
                <a:lnTo>
                  <a:pt x="241613" y="1137869"/>
                </a:lnTo>
                <a:lnTo>
                  <a:pt x="220740" y="1089380"/>
                </a:lnTo>
                <a:lnTo>
                  <a:pt x="195971" y="1052993"/>
                </a:lnTo>
                <a:lnTo>
                  <a:pt x="176210" y="1004920"/>
                </a:lnTo>
                <a:lnTo>
                  <a:pt x="157008" y="957056"/>
                </a:lnTo>
                <a:lnTo>
                  <a:pt x="138135" y="909315"/>
                </a:lnTo>
                <a:lnTo>
                  <a:pt x="120356" y="861983"/>
                </a:lnTo>
                <a:lnTo>
                  <a:pt x="103653" y="815055"/>
                </a:lnTo>
                <a:lnTo>
                  <a:pt x="88009" y="768522"/>
                </a:lnTo>
                <a:lnTo>
                  <a:pt x="77858" y="710485"/>
                </a:lnTo>
                <a:lnTo>
                  <a:pt x="64283" y="664726"/>
                </a:lnTo>
                <a:lnTo>
                  <a:pt x="51715" y="619345"/>
                </a:lnTo>
                <a:lnTo>
                  <a:pt x="40139" y="574334"/>
                </a:lnTo>
                <a:lnTo>
                  <a:pt x="33988" y="517793"/>
                </a:lnTo>
                <a:lnTo>
                  <a:pt x="24343" y="473505"/>
                </a:lnTo>
                <a:lnTo>
                  <a:pt x="20089" y="417674"/>
                </a:lnTo>
                <a:lnTo>
                  <a:pt x="12307" y="374083"/>
                </a:lnTo>
                <a:lnTo>
                  <a:pt x="9882" y="318936"/>
                </a:lnTo>
                <a:lnTo>
                  <a:pt x="3895" y="276017"/>
                </a:lnTo>
                <a:lnTo>
                  <a:pt x="3231" y="221529"/>
                </a:lnTo>
                <a:lnTo>
                  <a:pt x="3422" y="167361"/>
                </a:lnTo>
                <a:lnTo>
                  <a:pt x="0" y="125402"/>
                </a:lnTo>
                <a:lnTo>
                  <a:pt x="1849" y="71854"/>
                </a:lnTo>
                <a:lnTo>
                  <a:pt x="4501" y="18607"/>
                </a:lnTo>
                <a:lnTo>
                  <a:pt x="3817" y="4791"/>
                </a:lnTo>
                <a:lnTo>
                  <a:pt x="192482" y="7581"/>
                </a:lnTo>
                <a:lnTo>
                  <a:pt x="192542" y="48283"/>
                </a:lnTo>
                <a:lnTo>
                  <a:pt x="190422" y="101729"/>
                </a:lnTo>
                <a:lnTo>
                  <a:pt x="189361" y="155571"/>
                </a:lnTo>
                <a:lnTo>
                  <a:pt x="189331" y="209800"/>
                </a:lnTo>
                <a:lnTo>
                  <a:pt x="194775" y="252516"/>
                </a:lnTo>
                <a:lnTo>
                  <a:pt x="196787" y="307508"/>
                </a:lnTo>
                <a:lnTo>
                  <a:pt x="199809" y="362878"/>
                </a:lnTo>
                <a:lnTo>
                  <a:pt x="208285" y="406729"/>
                </a:lnTo>
                <a:lnTo>
                  <a:pt x="213307" y="462847"/>
                </a:lnTo>
                <a:lnTo>
                  <a:pt x="223770" y="507441"/>
                </a:lnTo>
                <a:lnTo>
                  <a:pt x="230765" y="564298"/>
                </a:lnTo>
                <a:lnTo>
                  <a:pt x="243187" y="609625"/>
                </a:lnTo>
                <a:lnTo>
                  <a:pt x="256578" y="655314"/>
                </a:lnTo>
                <a:lnTo>
                  <a:pt x="270931" y="701364"/>
                </a:lnTo>
                <a:lnTo>
                  <a:pt x="286240" y="747772"/>
                </a:lnTo>
                <a:lnTo>
                  <a:pt x="302498" y="794534"/>
                </a:lnTo>
                <a:lnTo>
                  <a:pt x="319698" y="841648"/>
                </a:lnTo>
                <a:lnTo>
                  <a:pt x="337832" y="889113"/>
                </a:lnTo>
                <a:lnTo>
                  <a:pt x="356895" y="936925"/>
                </a:lnTo>
                <a:lnTo>
                  <a:pt x="376878" y="985081"/>
                </a:lnTo>
                <a:lnTo>
                  <a:pt x="397776" y="1033579"/>
                </a:lnTo>
                <a:lnTo>
                  <a:pt x="419582" y="1082417"/>
                </a:lnTo>
                <a:lnTo>
                  <a:pt x="446739" y="1119698"/>
                </a:lnTo>
                <a:lnTo>
                  <a:pt x="470339" y="1169207"/>
                </a:lnTo>
                <a:lnTo>
                  <a:pt x="499276" y="1207153"/>
                </a:lnTo>
                <a:lnTo>
                  <a:pt x="524643" y="1257324"/>
                </a:lnTo>
                <a:lnTo>
                  <a:pt x="555333" y="1295926"/>
                </a:lnTo>
                <a:lnTo>
                  <a:pt x="580681" y="1346090"/>
                </a:lnTo>
                <a:lnTo>
                  <a:pt x="672330" y="1461739"/>
                </a:lnTo>
                <a:lnTo>
                  <a:pt x="767309" y="1578634"/>
                </a:lnTo>
                <a:lnTo>
                  <a:pt x="804149" y="1605978"/>
                </a:lnTo>
                <a:lnTo>
                  <a:pt x="836899" y="1645351"/>
                </a:lnTo>
                <a:lnTo>
                  <a:pt x="874459" y="1672964"/>
                </a:lnTo>
                <a:lnTo>
                  <a:pt x="907925" y="1712604"/>
                </a:lnTo>
                <a:lnTo>
                  <a:pt x="946195" y="1740483"/>
                </a:lnTo>
                <a:lnTo>
                  <a:pt x="980367" y="1780388"/>
                </a:lnTo>
                <a:lnTo>
                  <a:pt x="1098322" y="1865201"/>
                </a:lnTo>
                <a:lnTo>
                  <a:pt x="1133880" y="1905624"/>
                </a:lnTo>
                <a:lnTo>
                  <a:pt x="1214914" y="1963063"/>
                </a:lnTo>
                <a:lnTo>
                  <a:pt x="1260388" y="1980076"/>
                </a:lnTo>
                <a:lnTo>
                  <a:pt x="1343433" y="2038267"/>
                </a:lnTo>
                <a:lnTo>
                  <a:pt x="1388301" y="2055055"/>
                </a:lnTo>
                <a:lnTo>
                  <a:pt x="1389198" y="2068950"/>
                </a:lnTo>
                <a:lnTo>
                  <a:pt x="1483028" y="2104057"/>
                </a:lnTo>
                <a:lnTo>
                  <a:pt x="1489848" y="2120168"/>
                </a:lnTo>
                <a:lnTo>
                  <a:pt x="2328509" y="2433953"/>
                </a:lnTo>
                <a:lnTo>
                  <a:pt x="2283238" y="2430575"/>
                </a:lnTo>
                <a:lnTo>
                  <a:pt x="2232760" y="2438808"/>
                </a:lnTo>
                <a:lnTo>
                  <a:pt x="2185991" y="2434869"/>
                </a:lnTo>
                <a:lnTo>
                  <a:pt x="2134045" y="2442553"/>
                </a:lnTo>
                <a:lnTo>
                  <a:pt x="1886203" y="2417622"/>
                </a:lnTo>
                <a:lnTo>
                  <a:pt x="1208707" y="2164137"/>
                </a:lnTo>
                <a:lnTo>
                  <a:pt x="1199746" y="2174344"/>
                </a:lnTo>
                <a:close/>
              </a:path>
              <a:path w="4582794" h="2830195">
                <a:moveTo>
                  <a:pt x="4582417" y="2639940"/>
                </a:moveTo>
                <a:lnTo>
                  <a:pt x="4581916" y="2639752"/>
                </a:lnTo>
                <a:lnTo>
                  <a:pt x="4581916" y="2639043"/>
                </a:lnTo>
                <a:lnTo>
                  <a:pt x="4582417" y="2639940"/>
                </a:lnTo>
                <a:close/>
              </a:path>
              <a:path w="4582794" h="2830195">
                <a:moveTo>
                  <a:pt x="4581923" y="2721114"/>
                </a:moveTo>
                <a:lnTo>
                  <a:pt x="4066634" y="2528319"/>
                </a:lnTo>
                <a:lnTo>
                  <a:pt x="4081942" y="2520487"/>
                </a:lnTo>
                <a:lnTo>
                  <a:pt x="4129977" y="2538459"/>
                </a:lnTo>
                <a:lnTo>
                  <a:pt x="4182339" y="2544490"/>
                </a:lnTo>
                <a:lnTo>
                  <a:pt x="4277782" y="2580200"/>
                </a:lnTo>
                <a:lnTo>
                  <a:pt x="4381598" y="2591923"/>
                </a:lnTo>
                <a:lnTo>
                  <a:pt x="4428851" y="2609603"/>
                </a:lnTo>
                <a:lnTo>
                  <a:pt x="4531830" y="2621013"/>
                </a:lnTo>
                <a:lnTo>
                  <a:pt x="4581916" y="2639752"/>
                </a:lnTo>
                <a:lnTo>
                  <a:pt x="4581923" y="2721114"/>
                </a:lnTo>
                <a:close/>
              </a:path>
              <a:path w="4582794" h="2830195">
                <a:moveTo>
                  <a:pt x="4211058" y="2758633"/>
                </a:moveTo>
                <a:lnTo>
                  <a:pt x="3375357" y="2445955"/>
                </a:lnTo>
                <a:lnTo>
                  <a:pt x="3330347" y="2415555"/>
                </a:lnTo>
                <a:lnTo>
                  <a:pt x="3280991" y="2397089"/>
                </a:lnTo>
                <a:lnTo>
                  <a:pt x="3014644" y="2216076"/>
                </a:lnTo>
                <a:lnTo>
                  <a:pt x="4581930" y="2802475"/>
                </a:lnTo>
                <a:lnTo>
                  <a:pt x="4581932" y="2829596"/>
                </a:lnTo>
                <a:lnTo>
                  <a:pt x="4524385" y="2808065"/>
                </a:lnTo>
                <a:lnTo>
                  <a:pt x="4365703" y="2789373"/>
                </a:lnTo>
                <a:lnTo>
                  <a:pt x="4317172" y="2771215"/>
                </a:lnTo>
                <a:lnTo>
                  <a:pt x="4211058" y="2758633"/>
                </a:lnTo>
                <a:close/>
              </a:path>
              <a:path w="4582794" h="2830195">
                <a:moveTo>
                  <a:pt x="4113579" y="2735720"/>
                </a:moveTo>
                <a:lnTo>
                  <a:pt x="3465891" y="2493388"/>
                </a:lnTo>
                <a:lnTo>
                  <a:pt x="3422808" y="2463709"/>
                </a:lnTo>
                <a:lnTo>
                  <a:pt x="4164633" y="2741263"/>
                </a:lnTo>
                <a:lnTo>
                  <a:pt x="4113579" y="2735720"/>
                </a:lnTo>
                <a:close/>
              </a:path>
              <a:path w="4582794" h="2830195">
                <a:moveTo>
                  <a:pt x="3747710" y="2612391"/>
                </a:moveTo>
                <a:lnTo>
                  <a:pt x="3699930" y="2594514"/>
                </a:lnTo>
                <a:lnTo>
                  <a:pt x="3656612" y="2564747"/>
                </a:lnTo>
                <a:lnTo>
                  <a:pt x="3768529" y="2606621"/>
                </a:lnTo>
                <a:lnTo>
                  <a:pt x="3747710" y="2612391"/>
                </a:lnTo>
                <a:close/>
              </a:path>
              <a:path w="4582794" h="2830195">
                <a:moveTo>
                  <a:pt x="3813216" y="2636900"/>
                </a:moveTo>
                <a:lnTo>
                  <a:pt x="3801298" y="2618881"/>
                </a:lnTo>
                <a:lnTo>
                  <a:pt x="3844687" y="2635115"/>
                </a:lnTo>
                <a:lnTo>
                  <a:pt x="3813216" y="2636900"/>
                </a:lnTo>
                <a:close/>
              </a:path>
              <a:path w="4582794" h="2830195">
                <a:moveTo>
                  <a:pt x="1643634" y="2177707"/>
                </a:moveTo>
                <a:lnTo>
                  <a:pt x="1513862" y="2129153"/>
                </a:lnTo>
                <a:lnTo>
                  <a:pt x="1530570" y="2121844"/>
                </a:lnTo>
                <a:lnTo>
                  <a:pt x="1636683" y="2161547"/>
                </a:lnTo>
                <a:lnTo>
                  <a:pt x="1643634" y="2177707"/>
                </a:lnTo>
                <a:close/>
              </a:path>
              <a:path w="4582794" h="2830195">
                <a:moveTo>
                  <a:pt x="1834668" y="2411900"/>
                </a:moveTo>
                <a:lnTo>
                  <a:pt x="1217710" y="2181066"/>
                </a:lnTo>
                <a:lnTo>
                  <a:pt x="1217697" y="2167501"/>
                </a:lnTo>
                <a:lnTo>
                  <a:pt x="1886203" y="2417622"/>
                </a:lnTo>
                <a:lnTo>
                  <a:pt x="1834668" y="2411900"/>
                </a:lnTo>
                <a:close/>
              </a:path>
              <a:path w="4582794" h="2830195">
                <a:moveTo>
                  <a:pt x="1743322" y="2391283"/>
                </a:moveTo>
                <a:lnTo>
                  <a:pt x="1276342" y="2216563"/>
                </a:lnTo>
                <a:lnTo>
                  <a:pt x="1274501" y="2202314"/>
                </a:lnTo>
                <a:lnTo>
                  <a:pt x="1791290" y="2395671"/>
                </a:lnTo>
                <a:lnTo>
                  <a:pt x="1743322" y="2391283"/>
                </a:lnTo>
                <a:close/>
              </a:path>
              <a:path w="4582794" h="2830195">
                <a:moveTo>
                  <a:pt x="1651334" y="2370426"/>
                </a:moveTo>
                <a:lnTo>
                  <a:pt x="1423291" y="2285103"/>
                </a:lnTo>
                <a:lnTo>
                  <a:pt x="1357473" y="2246918"/>
                </a:lnTo>
                <a:lnTo>
                  <a:pt x="1699644" y="2374941"/>
                </a:lnTo>
                <a:lnTo>
                  <a:pt x="1651334" y="2370426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52105" y="8308040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59"/>
                </a:moveTo>
                <a:lnTo>
                  <a:pt x="153316" y="1978959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59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364566"/>
            <a:ext cx="5619749" cy="4943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1420" y="2907489"/>
            <a:ext cx="9056370" cy="5445760"/>
          </a:xfrm>
          <a:prstGeom prst="rect">
            <a:avLst/>
          </a:prstGeom>
        </p:spPr>
        <p:txBody>
          <a:bodyPr vert="horz" wrap="square" lIns="0" tIns="4083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15"/>
              </a:spcBef>
            </a:pPr>
            <a:r>
              <a:rPr sz="7850" spc="-415" dirty="0"/>
              <a:t>ANEL</a:t>
            </a:r>
            <a:endParaRPr sz="7850"/>
          </a:p>
          <a:p>
            <a:pPr marL="137795" marR="5080" indent="-125730" algn="r">
              <a:lnSpc>
                <a:spcPct val="116300"/>
              </a:lnSpc>
              <a:spcBef>
                <a:spcPts val="835"/>
              </a:spcBef>
            </a:pPr>
            <a:r>
              <a:rPr sz="4200" spc="555" dirty="0">
                <a:latin typeface="Calibri"/>
                <a:cs typeface="Calibri"/>
              </a:rPr>
              <a:t>Os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220" dirty="0">
                <a:latin typeface="Calibri"/>
                <a:cs typeface="Calibri"/>
              </a:rPr>
              <a:t>"nós"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405" dirty="0">
                <a:latin typeface="Calibri"/>
                <a:cs typeface="Calibri"/>
              </a:rPr>
              <a:t>são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465" dirty="0">
                <a:latin typeface="Calibri"/>
                <a:cs typeface="Calibri"/>
              </a:rPr>
              <a:t>ficam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750" dirty="0">
                <a:latin typeface="Calibri"/>
                <a:cs typeface="Calibri"/>
              </a:rPr>
              <a:t>em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409" dirty="0">
                <a:latin typeface="Calibri"/>
                <a:cs typeface="Calibri"/>
              </a:rPr>
              <a:t>formato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500" dirty="0">
                <a:latin typeface="Calibri"/>
                <a:cs typeface="Calibri"/>
              </a:rPr>
              <a:t>de </a:t>
            </a:r>
            <a:r>
              <a:rPr sz="4200" spc="300" dirty="0">
                <a:latin typeface="Calibri"/>
                <a:cs typeface="Calibri"/>
              </a:rPr>
              <a:t>circulo.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555" dirty="0">
                <a:latin typeface="Calibri"/>
                <a:cs typeface="Calibri"/>
              </a:rPr>
              <a:t>Os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490" dirty="0">
                <a:latin typeface="Calibri"/>
                <a:cs typeface="Calibri"/>
              </a:rPr>
              <a:t>dados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430" dirty="0">
                <a:latin typeface="Calibri"/>
                <a:cs typeface="Calibri"/>
              </a:rPr>
              <a:t>viajam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400" dirty="0">
                <a:latin typeface="Calibri"/>
                <a:cs typeface="Calibri"/>
              </a:rPr>
              <a:t>por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490" dirty="0">
                <a:latin typeface="Calibri"/>
                <a:cs typeface="Calibri"/>
              </a:rPr>
              <a:t>cada </a:t>
            </a:r>
            <a:r>
              <a:rPr sz="4200" spc="350" dirty="0">
                <a:latin typeface="Calibri"/>
                <a:cs typeface="Calibri"/>
              </a:rPr>
              <a:t>dispositivo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420" dirty="0">
                <a:latin typeface="Calibri"/>
                <a:cs typeface="Calibri"/>
              </a:rPr>
              <a:t>para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545" dirty="0">
                <a:latin typeface="Calibri"/>
                <a:cs typeface="Calibri"/>
              </a:rPr>
              <a:t>que</a:t>
            </a:r>
            <a:r>
              <a:rPr sz="4200" spc="160" dirty="0">
                <a:latin typeface="Calibri"/>
                <a:cs typeface="Calibri"/>
              </a:rPr>
              <a:t> </a:t>
            </a:r>
            <a:r>
              <a:rPr sz="4200" spc="455" dirty="0">
                <a:latin typeface="Calibri"/>
                <a:cs typeface="Calibri"/>
              </a:rPr>
              <a:t>percorram</a:t>
            </a:r>
            <a:r>
              <a:rPr sz="4200" spc="165" dirty="0">
                <a:latin typeface="Calibri"/>
                <a:cs typeface="Calibri"/>
              </a:rPr>
              <a:t> </a:t>
            </a:r>
            <a:r>
              <a:rPr sz="4200" spc="345" dirty="0">
                <a:latin typeface="Calibri"/>
                <a:cs typeface="Calibri"/>
              </a:rPr>
              <a:t>o </a:t>
            </a:r>
            <a:r>
              <a:rPr sz="4200" spc="290" dirty="0">
                <a:latin typeface="Calibri"/>
                <a:cs typeface="Calibri"/>
              </a:rPr>
              <a:t>anel.</a:t>
            </a:r>
            <a:r>
              <a:rPr sz="4200" spc="145" dirty="0">
                <a:latin typeface="Calibri"/>
                <a:cs typeface="Calibri"/>
              </a:rPr>
              <a:t> </a:t>
            </a:r>
            <a:r>
              <a:rPr sz="4200" spc="900" dirty="0">
                <a:latin typeface="Calibri"/>
                <a:cs typeface="Calibri"/>
              </a:rPr>
              <a:t>Em</a:t>
            </a:r>
            <a:r>
              <a:rPr sz="4200" spc="150" dirty="0">
                <a:latin typeface="Calibri"/>
                <a:cs typeface="Calibri"/>
              </a:rPr>
              <a:t> </a:t>
            </a:r>
            <a:r>
              <a:rPr sz="4200" spc="415" dirty="0">
                <a:latin typeface="Calibri"/>
                <a:cs typeface="Calibri"/>
              </a:rPr>
              <a:t>redes</a:t>
            </a:r>
            <a:r>
              <a:rPr sz="4200" spc="150" dirty="0">
                <a:latin typeface="Calibri"/>
                <a:cs typeface="Calibri"/>
              </a:rPr>
              <a:t> </a:t>
            </a:r>
            <a:r>
              <a:rPr sz="4200" spc="495" dirty="0">
                <a:latin typeface="Calibri"/>
                <a:cs typeface="Calibri"/>
              </a:rPr>
              <a:t>muito</a:t>
            </a:r>
            <a:r>
              <a:rPr sz="4200" spc="150" dirty="0">
                <a:latin typeface="Calibri"/>
                <a:cs typeface="Calibri"/>
              </a:rPr>
              <a:t> </a:t>
            </a:r>
            <a:r>
              <a:rPr sz="4200" spc="415" dirty="0">
                <a:latin typeface="Calibri"/>
                <a:cs typeface="Calibri"/>
              </a:rPr>
              <a:t>grandes, </a:t>
            </a:r>
            <a:r>
              <a:rPr sz="4200" spc="509" dirty="0">
                <a:latin typeface="Calibri"/>
                <a:cs typeface="Calibri"/>
              </a:rPr>
              <a:t>pode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340" dirty="0">
                <a:latin typeface="Calibri"/>
                <a:cs typeface="Calibri"/>
              </a:rPr>
              <a:t>ser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400" dirty="0">
                <a:latin typeface="Calibri"/>
                <a:cs typeface="Calibri"/>
              </a:rPr>
              <a:t>necessário</a:t>
            </a:r>
            <a:r>
              <a:rPr sz="4200" spc="155" dirty="0">
                <a:latin typeface="Calibri"/>
                <a:cs typeface="Calibri"/>
              </a:rPr>
              <a:t> </a:t>
            </a:r>
            <a:r>
              <a:rPr sz="4200" spc="365" dirty="0">
                <a:latin typeface="Calibri"/>
                <a:cs typeface="Calibri"/>
              </a:rPr>
              <a:t>repetidores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90469" y="4312830"/>
            <a:ext cx="1238250" cy="1657350"/>
          </a:xfrm>
          <a:custGeom>
            <a:avLst/>
            <a:gdLst/>
            <a:ahLst/>
            <a:cxnLst/>
            <a:rect l="l" t="t" r="r" b="b"/>
            <a:pathLst>
              <a:path w="1238250" h="1657350">
                <a:moveTo>
                  <a:pt x="352094" y="0"/>
                </a:moveTo>
                <a:lnTo>
                  <a:pt x="302501" y="17005"/>
                </a:lnTo>
                <a:lnTo>
                  <a:pt x="302501" y="167055"/>
                </a:lnTo>
                <a:lnTo>
                  <a:pt x="302501" y="216433"/>
                </a:lnTo>
                <a:lnTo>
                  <a:pt x="302501" y="1546009"/>
                </a:lnTo>
                <a:lnTo>
                  <a:pt x="49568" y="1551876"/>
                </a:lnTo>
                <a:lnTo>
                  <a:pt x="49568" y="1505115"/>
                </a:lnTo>
                <a:lnTo>
                  <a:pt x="302501" y="1496644"/>
                </a:lnTo>
                <a:lnTo>
                  <a:pt x="302501" y="1462913"/>
                </a:lnTo>
                <a:lnTo>
                  <a:pt x="49568" y="1473187"/>
                </a:lnTo>
                <a:lnTo>
                  <a:pt x="49568" y="1426400"/>
                </a:lnTo>
                <a:lnTo>
                  <a:pt x="302501" y="1413522"/>
                </a:lnTo>
                <a:lnTo>
                  <a:pt x="302501" y="1379804"/>
                </a:lnTo>
                <a:lnTo>
                  <a:pt x="49568" y="1394472"/>
                </a:lnTo>
                <a:lnTo>
                  <a:pt x="49568" y="1347685"/>
                </a:lnTo>
                <a:lnTo>
                  <a:pt x="302501" y="1330426"/>
                </a:lnTo>
                <a:lnTo>
                  <a:pt x="302501" y="1296733"/>
                </a:lnTo>
                <a:lnTo>
                  <a:pt x="49568" y="1315770"/>
                </a:lnTo>
                <a:lnTo>
                  <a:pt x="49568" y="1268996"/>
                </a:lnTo>
                <a:lnTo>
                  <a:pt x="302501" y="1247343"/>
                </a:lnTo>
                <a:lnTo>
                  <a:pt x="302501" y="1213624"/>
                </a:lnTo>
                <a:lnTo>
                  <a:pt x="49568" y="1237043"/>
                </a:lnTo>
                <a:lnTo>
                  <a:pt x="49568" y="1190294"/>
                </a:lnTo>
                <a:lnTo>
                  <a:pt x="302501" y="1164234"/>
                </a:lnTo>
                <a:lnTo>
                  <a:pt x="302501" y="1130503"/>
                </a:lnTo>
                <a:lnTo>
                  <a:pt x="49568" y="1158379"/>
                </a:lnTo>
                <a:lnTo>
                  <a:pt x="49568" y="1111580"/>
                </a:lnTo>
                <a:lnTo>
                  <a:pt x="302501" y="1081125"/>
                </a:lnTo>
                <a:lnTo>
                  <a:pt x="302501" y="1047445"/>
                </a:lnTo>
                <a:lnTo>
                  <a:pt x="49568" y="1079665"/>
                </a:lnTo>
                <a:lnTo>
                  <a:pt x="49568" y="1032878"/>
                </a:lnTo>
                <a:lnTo>
                  <a:pt x="281241" y="1000963"/>
                </a:lnTo>
                <a:lnTo>
                  <a:pt x="302501" y="998029"/>
                </a:lnTo>
                <a:lnTo>
                  <a:pt x="302501" y="964336"/>
                </a:lnTo>
                <a:lnTo>
                  <a:pt x="49568" y="1000963"/>
                </a:lnTo>
                <a:lnTo>
                  <a:pt x="49568" y="954176"/>
                </a:lnTo>
                <a:lnTo>
                  <a:pt x="255371" y="922248"/>
                </a:lnTo>
                <a:lnTo>
                  <a:pt x="302501" y="914933"/>
                </a:lnTo>
                <a:lnTo>
                  <a:pt x="302501" y="881227"/>
                </a:lnTo>
                <a:lnTo>
                  <a:pt x="49568" y="922248"/>
                </a:lnTo>
                <a:lnTo>
                  <a:pt x="49568" y="875474"/>
                </a:lnTo>
                <a:lnTo>
                  <a:pt x="234746" y="843534"/>
                </a:lnTo>
                <a:lnTo>
                  <a:pt x="302501" y="831850"/>
                </a:lnTo>
                <a:lnTo>
                  <a:pt x="302501" y="798131"/>
                </a:lnTo>
                <a:lnTo>
                  <a:pt x="49568" y="843534"/>
                </a:lnTo>
                <a:lnTo>
                  <a:pt x="49568" y="796772"/>
                </a:lnTo>
                <a:lnTo>
                  <a:pt x="217754" y="764844"/>
                </a:lnTo>
                <a:lnTo>
                  <a:pt x="302501" y="748753"/>
                </a:lnTo>
                <a:lnTo>
                  <a:pt x="302501" y="715035"/>
                </a:lnTo>
                <a:lnTo>
                  <a:pt x="49568" y="764844"/>
                </a:lnTo>
                <a:lnTo>
                  <a:pt x="49568" y="718070"/>
                </a:lnTo>
                <a:lnTo>
                  <a:pt x="203555" y="686142"/>
                </a:lnTo>
                <a:lnTo>
                  <a:pt x="302501" y="665632"/>
                </a:lnTo>
                <a:lnTo>
                  <a:pt x="302501" y="631939"/>
                </a:lnTo>
                <a:lnTo>
                  <a:pt x="49568" y="686142"/>
                </a:lnTo>
                <a:lnTo>
                  <a:pt x="49568" y="639356"/>
                </a:lnTo>
                <a:lnTo>
                  <a:pt x="191668" y="607453"/>
                </a:lnTo>
                <a:lnTo>
                  <a:pt x="302501" y="582561"/>
                </a:lnTo>
                <a:lnTo>
                  <a:pt x="302501" y="548843"/>
                </a:lnTo>
                <a:lnTo>
                  <a:pt x="49568" y="607453"/>
                </a:lnTo>
                <a:lnTo>
                  <a:pt x="49568" y="560641"/>
                </a:lnTo>
                <a:lnTo>
                  <a:pt x="181483" y="528726"/>
                </a:lnTo>
                <a:lnTo>
                  <a:pt x="302501" y="499452"/>
                </a:lnTo>
                <a:lnTo>
                  <a:pt x="302501" y="465721"/>
                </a:lnTo>
                <a:lnTo>
                  <a:pt x="49568" y="528726"/>
                </a:lnTo>
                <a:lnTo>
                  <a:pt x="49568" y="481952"/>
                </a:lnTo>
                <a:lnTo>
                  <a:pt x="172681" y="450011"/>
                </a:lnTo>
                <a:lnTo>
                  <a:pt x="302501" y="416331"/>
                </a:lnTo>
                <a:lnTo>
                  <a:pt x="302501" y="382663"/>
                </a:lnTo>
                <a:lnTo>
                  <a:pt x="49568" y="450011"/>
                </a:lnTo>
                <a:lnTo>
                  <a:pt x="49568" y="403250"/>
                </a:lnTo>
                <a:lnTo>
                  <a:pt x="165049" y="371297"/>
                </a:lnTo>
                <a:lnTo>
                  <a:pt x="302501" y="333273"/>
                </a:lnTo>
                <a:lnTo>
                  <a:pt x="302501" y="299542"/>
                </a:lnTo>
                <a:lnTo>
                  <a:pt x="49568" y="371297"/>
                </a:lnTo>
                <a:lnTo>
                  <a:pt x="49568" y="324548"/>
                </a:lnTo>
                <a:lnTo>
                  <a:pt x="158165" y="292608"/>
                </a:lnTo>
                <a:lnTo>
                  <a:pt x="302501" y="250151"/>
                </a:lnTo>
                <a:lnTo>
                  <a:pt x="302501" y="216433"/>
                </a:lnTo>
                <a:lnTo>
                  <a:pt x="49568" y="292608"/>
                </a:lnTo>
                <a:lnTo>
                  <a:pt x="49568" y="245833"/>
                </a:lnTo>
                <a:lnTo>
                  <a:pt x="302501" y="167055"/>
                </a:lnTo>
                <a:lnTo>
                  <a:pt x="302501" y="17005"/>
                </a:lnTo>
                <a:lnTo>
                  <a:pt x="0" y="120726"/>
                </a:lnTo>
                <a:lnTo>
                  <a:pt x="0" y="1656880"/>
                </a:lnTo>
                <a:lnTo>
                  <a:pt x="352094" y="1656880"/>
                </a:lnTo>
                <a:lnTo>
                  <a:pt x="352094" y="1551876"/>
                </a:lnTo>
                <a:lnTo>
                  <a:pt x="352094" y="1496644"/>
                </a:lnTo>
                <a:lnTo>
                  <a:pt x="352094" y="167055"/>
                </a:lnTo>
                <a:lnTo>
                  <a:pt x="352094" y="0"/>
                </a:lnTo>
                <a:close/>
              </a:path>
              <a:path w="1238250" h="1657350">
                <a:moveTo>
                  <a:pt x="676821" y="120726"/>
                </a:moveTo>
                <a:lnTo>
                  <a:pt x="634225" y="103733"/>
                </a:lnTo>
                <a:lnTo>
                  <a:pt x="634225" y="245833"/>
                </a:lnTo>
                <a:lnTo>
                  <a:pt x="634225" y="292608"/>
                </a:lnTo>
                <a:lnTo>
                  <a:pt x="634225" y="607453"/>
                </a:lnTo>
                <a:lnTo>
                  <a:pt x="541934" y="582561"/>
                </a:lnTo>
                <a:lnTo>
                  <a:pt x="416864" y="548843"/>
                </a:lnTo>
                <a:lnTo>
                  <a:pt x="416864" y="499452"/>
                </a:lnTo>
                <a:lnTo>
                  <a:pt x="634225" y="560641"/>
                </a:lnTo>
                <a:lnTo>
                  <a:pt x="634225" y="528726"/>
                </a:lnTo>
                <a:lnTo>
                  <a:pt x="533222" y="499452"/>
                </a:lnTo>
                <a:lnTo>
                  <a:pt x="416864" y="465721"/>
                </a:lnTo>
                <a:lnTo>
                  <a:pt x="416864" y="416331"/>
                </a:lnTo>
                <a:lnTo>
                  <a:pt x="634225" y="481952"/>
                </a:lnTo>
                <a:lnTo>
                  <a:pt x="634225" y="450011"/>
                </a:lnTo>
                <a:lnTo>
                  <a:pt x="525551" y="416331"/>
                </a:lnTo>
                <a:lnTo>
                  <a:pt x="416864" y="382663"/>
                </a:lnTo>
                <a:lnTo>
                  <a:pt x="416864" y="333273"/>
                </a:lnTo>
                <a:lnTo>
                  <a:pt x="634225" y="403250"/>
                </a:lnTo>
                <a:lnTo>
                  <a:pt x="634225" y="371297"/>
                </a:lnTo>
                <a:lnTo>
                  <a:pt x="519023" y="333273"/>
                </a:lnTo>
                <a:lnTo>
                  <a:pt x="416864" y="299542"/>
                </a:lnTo>
                <a:lnTo>
                  <a:pt x="416864" y="250151"/>
                </a:lnTo>
                <a:lnTo>
                  <a:pt x="634225" y="324548"/>
                </a:lnTo>
                <a:lnTo>
                  <a:pt x="634225" y="292608"/>
                </a:lnTo>
                <a:lnTo>
                  <a:pt x="513105" y="250151"/>
                </a:lnTo>
                <a:lnTo>
                  <a:pt x="416864" y="216433"/>
                </a:lnTo>
                <a:lnTo>
                  <a:pt x="416864" y="167055"/>
                </a:lnTo>
                <a:lnTo>
                  <a:pt x="634225" y="245833"/>
                </a:lnTo>
                <a:lnTo>
                  <a:pt x="634225" y="103733"/>
                </a:lnTo>
                <a:lnTo>
                  <a:pt x="374281" y="0"/>
                </a:lnTo>
                <a:lnTo>
                  <a:pt x="374281" y="1656880"/>
                </a:lnTo>
                <a:lnTo>
                  <a:pt x="539216" y="1656880"/>
                </a:lnTo>
                <a:lnTo>
                  <a:pt x="539216" y="1549311"/>
                </a:lnTo>
                <a:lnTo>
                  <a:pt x="416864" y="1546009"/>
                </a:lnTo>
                <a:lnTo>
                  <a:pt x="416864" y="1496644"/>
                </a:lnTo>
                <a:lnTo>
                  <a:pt x="539216" y="1501406"/>
                </a:lnTo>
                <a:lnTo>
                  <a:pt x="539216" y="1496644"/>
                </a:lnTo>
                <a:lnTo>
                  <a:pt x="539216" y="1468704"/>
                </a:lnTo>
                <a:lnTo>
                  <a:pt x="416864" y="1462913"/>
                </a:lnTo>
                <a:lnTo>
                  <a:pt x="416864" y="1413522"/>
                </a:lnTo>
                <a:lnTo>
                  <a:pt x="539216" y="1420774"/>
                </a:lnTo>
                <a:lnTo>
                  <a:pt x="539216" y="1413522"/>
                </a:lnTo>
                <a:lnTo>
                  <a:pt x="539216" y="1388071"/>
                </a:lnTo>
                <a:lnTo>
                  <a:pt x="416864" y="1379804"/>
                </a:lnTo>
                <a:lnTo>
                  <a:pt x="416864" y="1330426"/>
                </a:lnTo>
                <a:lnTo>
                  <a:pt x="539216" y="1340154"/>
                </a:lnTo>
                <a:lnTo>
                  <a:pt x="539216" y="1330426"/>
                </a:lnTo>
                <a:lnTo>
                  <a:pt x="539216" y="1307439"/>
                </a:lnTo>
                <a:lnTo>
                  <a:pt x="416864" y="1296733"/>
                </a:lnTo>
                <a:lnTo>
                  <a:pt x="416864" y="1247343"/>
                </a:lnTo>
                <a:lnTo>
                  <a:pt x="539216" y="1259522"/>
                </a:lnTo>
                <a:lnTo>
                  <a:pt x="539216" y="1247343"/>
                </a:lnTo>
                <a:lnTo>
                  <a:pt x="539216" y="1226807"/>
                </a:lnTo>
                <a:lnTo>
                  <a:pt x="416864" y="1213624"/>
                </a:lnTo>
                <a:lnTo>
                  <a:pt x="416864" y="1164234"/>
                </a:lnTo>
                <a:lnTo>
                  <a:pt x="539216" y="1178902"/>
                </a:lnTo>
                <a:lnTo>
                  <a:pt x="539216" y="1164234"/>
                </a:lnTo>
                <a:lnTo>
                  <a:pt x="539216" y="1146175"/>
                </a:lnTo>
                <a:lnTo>
                  <a:pt x="416864" y="1130503"/>
                </a:lnTo>
                <a:lnTo>
                  <a:pt x="416864" y="1081125"/>
                </a:lnTo>
                <a:lnTo>
                  <a:pt x="539216" y="1098270"/>
                </a:lnTo>
                <a:lnTo>
                  <a:pt x="539216" y="1081125"/>
                </a:lnTo>
                <a:lnTo>
                  <a:pt x="539216" y="1065568"/>
                </a:lnTo>
                <a:lnTo>
                  <a:pt x="416864" y="1047445"/>
                </a:lnTo>
                <a:lnTo>
                  <a:pt x="416864" y="998029"/>
                </a:lnTo>
                <a:lnTo>
                  <a:pt x="539216" y="1017651"/>
                </a:lnTo>
                <a:lnTo>
                  <a:pt x="539216" y="998029"/>
                </a:lnTo>
                <a:lnTo>
                  <a:pt x="539216" y="984948"/>
                </a:lnTo>
                <a:lnTo>
                  <a:pt x="416864" y="964336"/>
                </a:lnTo>
                <a:lnTo>
                  <a:pt x="416864" y="914933"/>
                </a:lnTo>
                <a:lnTo>
                  <a:pt x="539216" y="937018"/>
                </a:lnTo>
                <a:lnTo>
                  <a:pt x="539216" y="914933"/>
                </a:lnTo>
                <a:lnTo>
                  <a:pt x="539216" y="904316"/>
                </a:lnTo>
                <a:lnTo>
                  <a:pt x="416864" y="881227"/>
                </a:lnTo>
                <a:lnTo>
                  <a:pt x="416864" y="831850"/>
                </a:lnTo>
                <a:lnTo>
                  <a:pt x="539216" y="856386"/>
                </a:lnTo>
                <a:lnTo>
                  <a:pt x="539216" y="831850"/>
                </a:lnTo>
                <a:lnTo>
                  <a:pt x="539216" y="823683"/>
                </a:lnTo>
                <a:lnTo>
                  <a:pt x="416864" y="798131"/>
                </a:lnTo>
                <a:lnTo>
                  <a:pt x="416864" y="748753"/>
                </a:lnTo>
                <a:lnTo>
                  <a:pt x="539216" y="775779"/>
                </a:lnTo>
                <a:lnTo>
                  <a:pt x="539216" y="748753"/>
                </a:lnTo>
                <a:lnTo>
                  <a:pt x="539216" y="743064"/>
                </a:lnTo>
                <a:lnTo>
                  <a:pt x="416864" y="715035"/>
                </a:lnTo>
                <a:lnTo>
                  <a:pt x="416864" y="665632"/>
                </a:lnTo>
                <a:lnTo>
                  <a:pt x="539216" y="695172"/>
                </a:lnTo>
                <a:lnTo>
                  <a:pt x="539216" y="665632"/>
                </a:lnTo>
                <a:lnTo>
                  <a:pt x="539216" y="662444"/>
                </a:lnTo>
                <a:lnTo>
                  <a:pt x="416864" y="631939"/>
                </a:lnTo>
                <a:lnTo>
                  <a:pt x="416864" y="582561"/>
                </a:lnTo>
                <a:lnTo>
                  <a:pt x="625068" y="636968"/>
                </a:lnTo>
                <a:lnTo>
                  <a:pt x="676821" y="625754"/>
                </a:lnTo>
                <a:lnTo>
                  <a:pt x="676821" y="167055"/>
                </a:lnTo>
                <a:lnTo>
                  <a:pt x="676821" y="120726"/>
                </a:lnTo>
                <a:close/>
              </a:path>
              <a:path w="1238250" h="1657350">
                <a:moveTo>
                  <a:pt x="913498" y="597141"/>
                </a:moveTo>
                <a:lnTo>
                  <a:pt x="863904" y="607898"/>
                </a:lnTo>
                <a:lnTo>
                  <a:pt x="863904" y="665632"/>
                </a:lnTo>
                <a:lnTo>
                  <a:pt x="863904" y="715035"/>
                </a:lnTo>
                <a:lnTo>
                  <a:pt x="863904" y="1546009"/>
                </a:lnTo>
                <a:lnTo>
                  <a:pt x="611022" y="1551876"/>
                </a:lnTo>
                <a:lnTo>
                  <a:pt x="611022" y="1505115"/>
                </a:lnTo>
                <a:lnTo>
                  <a:pt x="863904" y="1496644"/>
                </a:lnTo>
                <a:lnTo>
                  <a:pt x="863904" y="1462913"/>
                </a:lnTo>
                <a:lnTo>
                  <a:pt x="611022" y="1473187"/>
                </a:lnTo>
                <a:lnTo>
                  <a:pt x="611022" y="1426400"/>
                </a:lnTo>
                <a:lnTo>
                  <a:pt x="863904" y="1413522"/>
                </a:lnTo>
                <a:lnTo>
                  <a:pt x="863904" y="1379804"/>
                </a:lnTo>
                <a:lnTo>
                  <a:pt x="611022" y="1394472"/>
                </a:lnTo>
                <a:lnTo>
                  <a:pt x="611022" y="1347685"/>
                </a:lnTo>
                <a:lnTo>
                  <a:pt x="863904" y="1330426"/>
                </a:lnTo>
                <a:lnTo>
                  <a:pt x="863904" y="1296733"/>
                </a:lnTo>
                <a:lnTo>
                  <a:pt x="611022" y="1315770"/>
                </a:lnTo>
                <a:lnTo>
                  <a:pt x="611022" y="1268996"/>
                </a:lnTo>
                <a:lnTo>
                  <a:pt x="863904" y="1247343"/>
                </a:lnTo>
                <a:lnTo>
                  <a:pt x="863904" y="1213624"/>
                </a:lnTo>
                <a:lnTo>
                  <a:pt x="611022" y="1237043"/>
                </a:lnTo>
                <a:lnTo>
                  <a:pt x="611022" y="1190294"/>
                </a:lnTo>
                <a:lnTo>
                  <a:pt x="863904" y="1164234"/>
                </a:lnTo>
                <a:lnTo>
                  <a:pt x="863904" y="1130503"/>
                </a:lnTo>
                <a:lnTo>
                  <a:pt x="611022" y="1158379"/>
                </a:lnTo>
                <a:lnTo>
                  <a:pt x="611022" y="1111580"/>
                </a:lnTo>
                <a:lnTo>
                  <a:pt x="863904" y="1081125"/>
                </a:lnTo>
                <a:lnTo>
                  <a:pt x="863904" y="1047445"/>
                </a:lnTo>
                <a:lnTo>
                  <a:pt x="611022" y="1079665"/>
                </a:lnTo>
                <a:lnTo>
                  <a:pt x="611022" y="1032878"/>
                </a:lnTo>
                <a:lnTo>
                  <a:pt x="842657" y="1000963"/>
                </a:lnTo>
                <a:lnTo>
                  <a:pt x="863904" y="998029"/>
                </a:lnTo>
                <a:lnTo>
                  <a:pt x="863904" y="964336"/>
                </a:lnTo>
                <a:lnTo>
                  <a:pt x="611022" y="1000963"/>
                </a:lnTo>
                <a:lnTo>
                  <a:pt x="611022" y="954176"/>
                </a:lnTo>
                <a:lnTo>
                  <a:pt x="816800" y="922248"/>
                </a:lnTo>
                <a:lnTo>
                  <a:pt x="863904" y="914933"/>
                </a:lnTo>
                <a:lnTo>
                  <a:pt x="863904" y="881227"/>
                </a:lnTo>
                <a:lnTo>
                  <a:pt x="611022" y="922248"/>
                </a:lnTo>
                <a:lnTo>
                  <a:pt x="611022" y="875474"/>
                </a:lnTo>
                <a:lnTo>
                  <a:pt x="796163" y="843534"/>
                </a:lnTo>
                <a:lnTo>
                  <a:pt x="863904" y="831850"/>
                </a:lnTo>
                <a:lnTo>
                  <a:pt x="863904" y="798131"/>
                </a:lnTo>
                <a:lnTo>
                  <a:pt x="611022" y="843534"/>
                </a:lnTo>
                <a:lnTo>
                  <a:pt x="611022" y="796759"/>
                </a:lnTo>
                <a:lnTo>
                  <a:pt x="779183" y="764832"/>
                </a:lnTo>
                <a:lnTo>
                  <a:pt x="863904" y="748753"/>
                </a:lnTo>
                <a:lnTo>
                  <a:pt x="863904" y="715035"/>
                </a:lnTo>
                <a:lnTo>
                  <a:pt x="611022" y="764832"/>
                </a:lnTo>
                <a:lnTo>
                  <a:pt x="611022" y="718070"/>
                </a:lnTo>
                <a:lnTo>
                  <a:pt x="863904" y="665632"/>
                </a:lnTo>
                <a:lnTo>
                  <a:pt x="863904" y="607898"/>
                </a:lnTo>
                <a:lnTo>
                  <a:pt x="561454" y="673468"/>
                </a:lnTo>
                <a:lnTo>
                  <a:pt x="561454" y="1656880"/>
                </a:lnTo>
                <a:lnTo>
                  <a:pt x="913498" y="1656880"/>
                </a:lnTo>
                <a:lnTo>
                  <a:pt x="913498" y="1551876"/>
                </a:lnTo>
                <a:lnTo>
                  <a:pt x="913498" y="1496644"/>
                </a:lnTo>
                <a:lnTo>
                  <a:pt x="913498" y="665632"/>
                </a:lnTo>
                <a:lnTo>
                  <a:pt x="913498" y="597141"/>
                </a:lnTo>
                <a:close/>
              </a:path>
              <a:path w="1238250" h="1657350">
                <a:moveTo>
                  <a:pt x="1238211" y="673468"/>
                </a:moveTo>
                <a:lnTo>
                  <a:pt x="1207173" y="665632"/>
                </a:lnTo>
                <a:lnTo>
                  <a:pt x="1195654" y="662736"/>
                </a:lnTo>
                <a:lnTo>
                  <a:pt x="1195654" y="718070"/>
                </a:lnTo>
                <a:lnTo>
                  <a:pt x="1195654" y="764832"/>
                </a:lnTo>
                <a:lnTo>
                  <a:pt x="1195654" y="1551876"/>
                </a:lnTo>
                <a:lnTo>
                  <a:pt x="978293" y="1546009"/>
                </a:lnTo>
                <a:lnTo>
                  <a:pt x="978293" y="1496644"/>
                </a:lnTo>
                <a:lnTo>
                  <a:pt x="1195654" y="1505115"/>
                </a:lnTo>
                <a:lnTo>
                  <a:pt x="1195654" y="1473187"/>
                </a:lnTo>
                <a:lnTo>
                  <a:pt x="978293" y="1462913"/>
                </a:lnTo>
                <a:lnTo>
                  <a:pt x="978293" y="1413535"/>
                </a:lnTo>
                <a:lnTo>
                  <a:pt x="1195654" y="1426400"/>
                </a:lnTo>
                <a:lnTo>
                  <a:pt x="1195654" y="1394472"/>
                </a:lnTo>
                <a:lnTo>
                  <a:pt x="978293" y="1379804"/>
                </a:lnTo>
                <a:lnTo>
                  <a:pt x="978293" y="1330426"/>
                </a:lnTo>
                <a:lnTo>
                  <a:pt x="1195654" y="1347685"/>
                </a:lnTo>
                <a:lnTo>
                  <a:pt x="1195654" y="1315770"/>
                </a:lnTo>
                <a:lnTo>
                  <a:pt x="978293" y="1296733"/>
                </a:lnTo>
                <a:lnTo>
                  <a:pt x="978293" y="1247343"/>
                </a:lnTo>
                <a:lnTo>
                  <a:pt x="1195654" y="1268996"/>
                </a:lnTo>
                <a:lnTo>
                  <a:pt x="1195654" y="1237043"/>
                </a:lnTo>
                <a:lnTo>
                  <a:pt x="978293" y="1213624"/>
                </a:lnTo>
                <a:lnTo>
                  <a:pt x="978293" y="1164234"/>
                </a:lnTo>
                <a:lnTo>
                  <a:pt x="1195654" y="1190294"/>
                </a:lnTo>
                <a:lnTo>
                  <a:pt x="1195654" y="1158379"/>
                </a:lnTo>
                <a:lnTo>
                  <a:pt x="978293" y="1130503"/>
                </a:lnTo>
                <a:lnTo>
                  <a:pt x="978293" y="1081138"/>
                </a:lnTo>
                <a:lnTo>
                  <a:pt x="1195654" y="1111580"/>
                </a:lnTo>
                <a:lnTo>
                  <a:pt x="1195654" y="1079665"/>
                </a:lnTo>
                <a:lnTo>
                  <a:pt x="978293" y="1047445"/>
                </a:lnTo>
                <a:lnTo>
                  <a:pt x="978293" y="998029"/>
                </a:lnTo>
                <a:lnTo>
                  <a:pt x="1195654" y="1032878"/>
                </a:lnTo>
                <a:lnTo>
                  <a:pt x="1195654" y="1000963"/>
                </a:lnTo>
                <a:lnTo>
                  <a:pt x="1178267" y="998029"/>
                </a:lnTo>
                <a:lnTo>
                  <a:pt x="978293" y="964336"/>
                </a:lnTo>
                <a:lnTo>
                  <a:pt x="978293" y="914933"/>
                </a:lnTo>
                <a:lnTo>
                  <a:pt x="1195654" y="954176"/>
                </a:lnTo>
                <a:lnTo>
                  <a:pt x="1195654" y="922248"/>
                </a:lnTo>
                <a:lnTo>
                  <a:pt x="1156906" y="914933"/>
                </a:lnTo>
                <a:lnTo>
                  <a:pt x="978293" y="881227"/>
                </a:lnTo>
                <a:lnTo>
                  <a:pt x="978293" y="831850"/>
                </a:lnTo>
                <a:lnTo>
                  <a:pt x="1195654" y="875474"/>
                </a:lnTo>
                <a:lnTo>
                  <a:pt x="1195654" y="843534"/>
                </a:lnTo>
                <a:lnTo>
                  <a:pt x="1139710" y="831850"/>
                </a:lnTo>
                <a:lnTo>
                  <a:pt x="978293" y="798131"/>
                </a:lnTo>
                <a:lnTo>
                  <a:pt x="978293" y="748753"/>
                </a:lnTo>
                <a:lnTo>
                  <a:pt x="1195654" y="796759"/>
                </a:lnTo>
                <a:lnTo>
                  <a:pt x="1195654" y="764832"/>
                </a:lnTo>
                <a:lnTo>
                  <a:pt x="1125461" y="748753"/>
                </a:lnTo>
                <a:lnTo>
                  <a:pt x="978293" y="715035"/>
                </a:lnTo>
                <a:lnTo>
                  <a:pt x="978293" y="665632"/>
                </a:lnTo>
                <a:lnTo>
                  <a:pt x="1195654" y="718070"/>
                </a:lnTo>
                <a:lnTo>
                  <a:pt x="1195654" y="662736"/>
                </a:lnTo>
                <a:lnTo>
                  <a:pt x="935723" y="597154"/>
                </a:lnTo>
                <a:lnTo>
                  <a:pt x="935723" y="1656880"/>
                </a:lnTo>
                <a:lnTo>
                  <a:pt x="1238211" y="1656880"/>
                </a:lnTo>
                <a:lnTo>
                  <a:pt x="1238211" y="1551876"/>
                </a:lnTo>
                <a:lnTo>
                  <a:pt x="1238211" y="1496644"/>
                </a:lnTo>
                <a:lnTo>
                  <a:pt x="1238211" y="764832"/>
                </a:lnTo>
                <a:lnTo>
                  <a:pt x="1238211" y="673468"/>
                </a:lnTo>
                <a:close/>
              </a:path>
            </a:pathLst>
          </a:custGeom>
          <a:solidFill>
            <a:srgbClr val="4F33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4227" y="4309129"/>
            <a:ext cx="1701885" cy="16670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52082" y="4285363"/>
            <a:ext cx="2646807" cy="168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753968"/>
            <a:ext cx="7449184" cy="2767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7750" spc="-270" dirty="0">
                <a:solidFill>
                  <a:srgbClr val="000000"/>
                </a:solidFill>
              </a:rPr>
              <a:t>CATEGORIAS</a:t>
            </a:r>
            <a:r>
              <a:rPr sz="7750" spc="190" dirty="0">
                <a:solidFill>
                  <a:srgbClr val="000000"/>
                </a:solidFill>
              </a:rPr>
              <a:t> </a:t>
            </a:r>
            <a:r>
              <a:rPr sz="7750" spc="-434" dirty="0">
                <a:solidFill>
                  <a:srgbClr val="000000"/>
                </a:solidFill>
              </a:rPr>
              <a:t>DE </a:t>
            </a:r>
            <a:r>
              <a:rPr sz="7750" spc="-320" dirty="0">
                <a:solidFill>
                  <a:srgbClr val="000000"/>
                </a:solidFill>
              </a:rPr>
              <a:t>REDES</a:t>
            </a:r>
            <a:endParaRPr sz="7750"/>
          </a:p>
        </p:txBody>
      </p:sp>
      <p:sp>
        <p:nvSpPr>
          <p:cNvPr id="6" name="object 6"/>
          <p:cNvSpPr txBox="1"/>
          <p:nvPr/>
        </p:nvSpPr>
        <p:spPr>
          <a:xfrm>
            <a:off x="1715982" y="6310976"/>
            <a:ext cx="3789679" cy="2104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150" spc="-405" dirty="0">
                <a:solidFill>
                  <a:srgbClr val="C27C67"/>
                </a:solidFill>
                <a:latin typeface="Times New Roman"/>
                <a:cs typeface="Times New Roman"/>
              </a:rPr>
              <a:t>MAN</a:t>
            </a:r>
            <a:endParaRPr sz="5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8800"/>
              </a:lnSpc>
              <a:spcBef>
                <a:spcPts val="1600"/>
              </a:spcBef>
            </a:pPr>
            <a:r>
              <a:rPr sz="2000" spc="190" dirty="0">
                <a:solidFill>
                  <a:srgbClr val="4F3333"/>
                </a:solidFill>
                <a:latin typeface="Calibri"/>
                <a:cs typeface="Calibri"/>
              </a:rPr>
              <a:t>Metropolitan</a:t>
            </a:r>
            <a:r>
              <a:rPr sz="200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4F3333"/>
                </a:solidFill>
                <a:latin typeface="Calibri"/>
                <a:cs typeface="Calibri"/>
              </a:rPr>
              <a:t>Area</a:t>
            </a:r>
            <a:r>
              <a:rPr sz="20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Network</a:t>
            </a:r>
            <a:r>
              <a:rPr sz="20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4F3333"/>
                </a:solidFill>
                <a:latin typeface="Calibri"/>
                <a:cs typeface="Calibri"/>
              </a:rPr>
              <a:t>é </a:t>
            </a:r>
            <a:r>
              <a:rPr sz="2000" spc="36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0" dirty="0">
                <a:solidFill>
                  <a:srgbClr val="4F3333"/>
                </a:solidFill>
                <a:latin typeface="Calibri"/>
                <a:cs typeface="Calibri"/>
              </a:rPr>
              <a:t>rede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85" dirty="0">
                <a:solidFill>
                  <a:srgbClr val="4F3333"/>
                </a:solidFill>
                <a:latin typeface="Calibri"/>
                <a:cs typeface="Calibri"/>
              </a:rPr>
              <a:t>que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75" dirty="0">
                <a:solidFill>
                  <a:srgbClr val="4F3333"/>
                </a:solidFill>
                <a:latin typeface="Calibri"/>
                <a:cs typeface="Calibri"/>
              </a:rPr>
              <a:t>conectam </a:t>
            </a:r>
            <a:r>
              <a:rPr sz="2000" spc="190" dirty="0">
                <a:solidFill>
                  <a:srgbClr val="4F3333"/>
                </a:solidFill>
                <a:latin typeface="Calibri"/>
                <a:cs typeface="Calibri"/>
              </a:rPr>
              <a:t>dispositivos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70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6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4F3333"/>
                </a:solidFill>
                <a:latin typeface="Calibri"/>
                <a:cs typeface="Calibri"/>
              </a:rPr>
              <a:t>cidade.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7213" y="6302531"/>
            <a:ext cx="4116704" cy="2466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150" spc="-25" dirty="0">
                <a:solidFill>
                  <a:srgbClr val="C27C67"/>
                </a:solidFill>
                <a:latin typeface="Times New Roman"/>
                <a:cs typeface="Times New Roman"/>
              </a:rPr>
              <a:t>LAN</a:t>
            </a:r>
            <a:endParaRPr sz="5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8800"/>
              </a:lnSpc>
              <a:spcBef>
                <a:spcPts val="1600"/>
              </a:spcBef>
            </a:pPr>
            <a:r>
              <a:rPr sz="2000" spc="235" dirty="0">
                <a:solidFill>
                  <a:srgbClr val="4F3333"/>
                </a:solidFill>
                <a:latin typeface="Calibri"/>
                <a:cs typeface="Calibri"/>
              </a:rPr>
              <a:t>Local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4F3333"/>
                </a:solidFill>
                <a:latin typeface="Calibri"/>
                <a:cs typeface="Calibri"/>
              </a:rPr>
              <a:t>Area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Network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6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4F3333"/>
                </a:solidFill>
                <a:latin typeface="Calibri"/>
                <a:cs typeface="Calibri"/>
              </a:rPr>
              <a:t>rede </a:t>
            </a:r>
            <a:r>
              <a:rPr sz="2000" spc="270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conexão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70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4F3333"/>
                </a:solidFill>
                <a:latin typeface="Calibri"/>
                <a:cs typeface="Calibri"/>
              </a:rPr>
              <a:t>área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35" dirty="0">
                <a:solidFill>
                  <a:srgbClr val="4F3333"/>
                </a:solidFill>
                <a:latin typeface="Calibri"/>
                <a:cs typeface="Calibri"/>
              </a:rPr>
              <a:t>local,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4F3333"/>
                </a:solidFill>
                <a:latin typeface="Calibri"/>
                <a:cs typeface="Calibri"/>
              </a:rPr>
              <a:t>para </a:t>
            </a:r>
            <a:r>
              <a:rPr sz="2000" spc="240" dirty="0">
                <a:solidFill>
                  <a:srgbClr val="4F3333"/>
                </a:solidFill>
                <a:latin typeface="Calibri"/>
                <a:cs typeface="Calibri"/>
              </a:rPr>
              <a:t>espaços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4F3333"/>
                </a:solidFill>
                <a:latin typeface="Calibri"/>
                <a:cs typeface="Calibri"/>
              </a:rPr>
              <a:t>limitados,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00" dirty="0">
                <a:solidFill>
                  <a:srgbClr val="4F3333"/>
                </a:solidFill>
                <a:latin typeface="Calibri"/>
                <a:cs typeface="Calibri"/>
              </a:rPr>
              <a:t>como </a:t>
            </a:r>
            <a:r>
              <a:rPr sz="2000" spc="260" dirty="0">
                <a:solidFill>
                  <a:srgbClr val="4F3333"/>
                </a:solidFill>
                <a:latin typeface="Calibri"/>
                <a:cs typeface="Calibri"/>
              </a:rPr>
              <a:t>empresas</a:t>
            </a:r>
            <a:r>
              <a:rPr sz="2000" spc="8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65" dirty="0">
                <a:solidFill>
                  <a:srgbClr val="4F3333"/>
                </a:solidFill>
                <a:latin typeface="Calibri"/>
                <a:cs typeface="Calibri"/>
              </a:rPr>
              <a:t>ou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4F3333"/>
                </a:solidFill>
                <a:latin typeface="Calibri"/>
                <a:cs typeface="Calibri"/>
              </a:rPr>
              <a:t>residências.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6345" y="6294085"/>
            <a:ext cx="4123054" cy="282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150" spc="-335" dirty="0">
                <a:solidFill>
                  <a:srgbClr val="C27C67"/>
                </a:solidFill>
                <a:latin typeface="Times New Roman"/>
                <a:cs typeface="Times New Roman"/>
              </a:rPr>
              <a:t>WAN</a:t>
            </a:r>
            <a:endParaRPr sz="5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18800"/>
              </a:lnSpc>
              <a:spcBef>
                <a:spcPts val="1600"/>
              </a:spcBef>
            </a:pPr>
            <a:r>
              <a:rPr sz="2000" spc="275" dirty="0">
                <a:solidFill>
                  <a:srgbClr val="4F3333"/>
                </a:solidFill>
                <a:latin typeface="Calibri"/>
                <a:cs typeface="Calibri"/>
              </a:rPr>
              <a:t>Wide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4F3333"/>
                </a:solidFill>
                <a:latin typeface="Calibri"/>
                <a:cs typeface="Calibri"/>
              </a:rPr>
              <a:t>Area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Network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6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4F3333"/>
                </a:solidFill>
                <a:latin typeface="Calibri"/>
                <a:cs typeface="Calibri"/>
              </a:rPr>
              <a:t>rede </a:t>
            </a:r>
            <a:r>
              <a:rPr sz="2000" spc="285" dirty="0">
                <a:solidFill>
                  <a:srgbClr val="4F3333"/>
                </a:solidFill>
                <a:latin typeface="Calibri"/>
                <a:cs typeface="Calibri"/>
              </a:rPr>
              <a:t>que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9" dirty="0">
                <a:solidFill>
                  <a:srgbClr val="4F3333"/>
                </a:solidFill>
                <a:latin typeface="Calibri"/>
                <a:cs typeface="Calibri"/>
              </a:rPr>
              <a:t>cobre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4F3333"/>
                </a:solidFill>
                <a:latin typeface="Calibri"/>
                <a:cs typeface="Calibri"/>
              </a:rPr>
              <a:t>áreas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65" dirty="0">
                <a:solidFill>
                  <a:srgbClr val="4F3333"/>
                </a:solidFill>
                <a:latin typeface="Calibri"/>
                <a:cs typeface="Calibri"/>
              </a:rPr>
              <a:t>grandes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75" dirty="0">
                <a:solidFill>
                  <a:srgbClr val="4F3333"/>
                </a:solidFill>
                <a:latin typeface="Calibri"/>
                <a:cs typeface="Calibri"/>
              </a:rPr>
              <a:t>e 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conecta</a:t>
            </a:r>
            <a:r>
              <a:rPr sz="20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4F3333"/>
                </a:solidFill>
                <a:latin typeface="Calibri"/>
                <a:cs typeface="Calibri"/>
              </a:rPr>
              <a:t>diferentes</a:t>
            </a:r>
            <a:r>
              <a:rPr sz="20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4F3333"/>
                </a:solidFill>
                <a:latin typeface="Calibri"/>
                <a:cs typeface="Calibri"/>
              </a:rPr>
              <a:t>dispositivos </a:t>
            </a:r>
            <a:r>
              <a:rPr sz="2000" spc="390" dirty="0">
                <a:solidFill>
                  <a:srgbClr val="4F3333"/>
                </a:solidFill>
                <a:latin typeface="Calibri"/>
                <a:cs typeface="Calibri"/>
              </a:rPr>
              <a:t>em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4F3333"/>
                </a:solidFill>
                <a:latin typeface="Calibri"/>
                <a:cs typeface="Calibri"/>
              </a:rPr>
              <a:t>diferentes</a:t>
            </a:r>
            <a:r>
              <a:rPr sz="200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4F3333"/>
                </a:solidFill>
                <a:latin typeface="Calibri"/>
                <a:cs typeface="Calibri"/>
              </a:rPr>
              <a:t>locais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9" dirty="0">
                <a:solidFill>
                  <a:srgbClr val="4F3333"/>
                </a:solidFill>
                <a:latin typeface="Calibri"/>
                <a:cs typeface="Calibri"/>
              </a:rPr>
              <a:t>como, </a:t>
            </a:r>
            <a:r>
              <a:rPr sz="2000" spc="200" dirty="0">
                <a:solidFill>
                  <a:srgbClr val="4F3333"/>
                </a:solidFill>
                <a:latin typeface="Calibri"/>
                <a:cs typeface="Calibri"/>
              </a:rPr>
              <a:t>cidade,</a:t>
            </a:r>
            <a:r>
              <a:rPr sz="2000" spc="8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estado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65" dirty="0">
                <a:solidFill>
                  <a:srgbClr val="4F3333"/>
                </a:solidFill>
                <a:latin typeface="Calibri"/>
                <a:cs typeface="Calibri"/>
              </a:rPr>
              <a:t>ou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30" dirty="0">
                <a:solidFill>
                  <a:srgbClr val="4F3333"/>
                </a:solidFill>
                <a:latin typeface="Calibri"/>
                <a:cs typeface="Calibri"/>
              </a:rPr>
              <a:t>país.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83745" y="2696058"/>
            <a:ext cx="9520555" cy="278574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385570" marR="5080" indent="-1373505">
              <a:lnSpc>
                <a:spcPts val="9750"/>
              </a:lnSpc>
              <a:spcBef>
                <a:spcPts val="2280"/>
              </a:spcBef>
            </a:pPr>
            <a:r>
              <a:rPr spc="-530" dirty="0"/>
              <a:t>COMUTAÇÃO</a:t>
            </a:r>
            <a:r>
              <a:rPr spc="220" dirty="0"/>
              <a:t> </a:t>
            </a:r>
            <a:r>
              <a:rPr spc="-535" dirty="0"/>
              <a:t>DE </a:t>
            </a:r>
            <a:r>
              <a:rPr spc="-275" dirty="0"/>
              <a:t>CIRCUITOS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91733" y="5360996"/>
            <a:ext cx="9704705" cy="211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3900" spc="680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50" dirty="0">
                <a:solidFill>
                  <a:srgbClr val="4F3333"/>
                </a:solidFill>
                <a:latin typeface="Calibri"/>
                <a:cs typeface="Calibri"/>
              </a:rPr>
              <a:t>conexão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290" dirty="0">
                <a:solidFill>
                  <a:srgbClr val="4F3333"/>
                </a:solidFill>
                <a:latin typeface="Calibri"/>
                <a:cs typeface="Calibri"/>
              </a:rPr>
              <a:t>física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650" dirty="0">
                <a:solidFill>
                  <a:srgbClr val="4F3333"/>
                </a:solidFill>
                <a:latin typeface="Calibri"/>
                <a:cs typeface="Calibri"/>
              </a:rPr>
              <a:t>com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520" dirty="0">
                <a:solidFill>
                  <a:srgbClr val="4F3333"/>
                </a:solidFill>
                <a:latin typeface="Calibri"/>
                <a:cs typeface="Calibri"/>
              </a:rPr>
              <a:t>banda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190" dirty="0">
                <a:solidFill>
                  <a:srgbClr val="4F3333"/>
                </a:solidFill>
                <a:latin typeface="Calibri"/>
                <a:cs typeface="Calibri"/>
              </a:rPr>
              <a:t>fixa,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80" dirty="0">
                <a:solidFill>
                  <a:srgbClr val="4F3333"/>
                </a:solidFill>
                <a:latin typeface="Calibri"/>
                <a:cs typeface="Calibri"/>
              </a:rPr>
              <a:t>na </a:t>
            </a:r>
            <a:r>
              <a:rPr sz="3900" spc="315" dirty="0">
                <a:solidFill>
                  <a:srgbClr val="4F3333"/>
                </a:solidFill>
                <a:latin typeface="Calibri"/>
                <a:cs typeface="Calibri"/>
              </a:rPr>
              <a:t>qual,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25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39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40" dirty="0">
                <a:solidFill>
                  <a:srgbClr val="4F3333"/>
                </a:solidFill>
                <a:latin typeface="Calibri"/>
                <a:cs typeface="Calibri"/>
              </a:rPr>
              <a:t>desperdiçada</a:t>
            </a:r>
            <a:r>
              <a:rPr sz="39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25" dirty="0">
                <a:solidFill>
                  <a:srgbClr val="4F3333"/>
                </a:solidFill>
                <a:latin typeface="Calibri"/>
                <a:cs typeface="Calibri"/>
              </a:rPr>
              <a:t>e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05" dirty="0">
                <a:solidFill>
                  <a:srgbClr val="4F3333"/>
                </a:solidFill>
                <a:latin typeface="Calibri"/>
                <a:cs typeface="Calibri"/>
              </a:rPr>
              <a:t>possui</a:t>
            </a:r>
            <a:r>
              <a:rPr sz="39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265" dirty="0">
                <a:solidFill>
                  <a:srgbClr val="4F3333"/>
                </a:solidFill>
                <a:latin typeface="Calibri"/>
                <a:cs typeface="Calibri"/>
              </a:rPr>
              <a:t>fácil </a:t>
            </a:r>
            <a:r>
              <a:rPr sz="3900" spc="465" dirty="0">
                <a:solidFill>
                  <a:srgbClr val="4F3333"/>
                </a:solidFill>
                <a:latin typeface="Calibri"/>
                <a:cs typeface="Calibri"/>
              </a:rPr>
              <a:t>quebra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50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60" dirty="0">
                <a:solidFill>
                  <a:srgbClr val="4F3333"/>
                </a:solidFill>
                <a:latin typeface="Calibri"/>
                <a:cs typeface="Calibri"/>
              </a:rPr>
              <a:t>conexão.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49887" y="2558386"/>
            <a:ext cx="10188575" cy="5377815"/>
          </a:xfrm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583180" marR="503555" indent="-2402205">
              <a:lnSpc>
                <a:spcPct val="76000"/>
              </a:lnSpc>
              <a:spcBef>
                <a:spcPts val="3000"/>
              </a:spcBef>
            </a:pPr>
            <a:r>
              <a:rPr spc="-530" dirty="0"/>
              <a:t>COMUTAÇÃO</a:t>
            </a:r>
            <a:r>
              <a:rPr spc="220" dirty="0"/>
              <a:t> </a:t>
            </a:r>
            <a:r>
              <a:rPr spc="-535" dirty="0"/>
              <a:t>DE </a:t>
            </a:r>
            <a:r>
              <a:rPr spc="-340" dirty="0"/>
              <a:t>PACOTE</a:t>
            </a:r>
          </a:p>
          <a:p>
            <a:pPr marL="12700" marR="5080" algn="ctr">
              <a:lnSpc>
                <a:spcPct val="116100"/>
              </a:lnSpc>
              <a:spcBef>
                <a:spcPts val="1585"/>
              </a:spcBef>
            </a:pPr>
            <a:r>
              <a:rPr sz="3500" spc="530" dirty="0">
                <a:latin typeface="Calibri"/>
                <a:cs typeface="Calibri"/>
              </a:rPr>
              <a:t>Tem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85" dirty="0">
                <a:latin typeface="Calibri"/>
                <a:cs typeface="Calibri"/>
              </a:rPr>
              <a:t>a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10" dirty="0">
                <a:latin typeface="Calibri"/>
                <a:cs typeface="Calibri"/>
              </a:rPr>
              <a:t>ideai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05" dirty="0">
                <a:latin typeface="Calibri"/>
                <a:cs typeface="Calibri"/>
              </a:rPr>
              <a:t>conexão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15" dirty="0">
                <a:latin typeface="Calibri"/>
                <a:cs typeface="Calibri"/>
              </a:rPr>
              <a:t>não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265" dirty="0">
                <a:latin typeface="Calibri"/>
                <a:cs typeface="Calibri"/>
              </a:rPr>
              <a:t>física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585" dirty="0">
                <a:latin typeface="Calibri"/>
                <a:cs typeface="Calibri"/>
              </a:rPr>
              <a:t>com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9" dirty="0">
                <a:latin typeface="Calibri"/>
                <a:cs typeface="Calibri"/>
              </a:rPr>
              <a:t>banda </a:t>
            </a:r>
            <a:r>
              <a:rPr sz="3500" spc="375" dirty="0">
                <a:latin typeface="Calibri"/>
                <a:cs typeface="Calibri"/>
              </a:rPr>
              <a:t>dinâmica,</a:t>
            </a:r>
            <a:r>
              <a:rPr sz="3500" spc="150" dirty="0">
                <a:latin typeface="Calibri"/>
                <a:cs typeface="Calibri"/>
              </a:rPr>
              <a:t> </a:t>
            </a:r>
            <a:r>
              <a:rPr sz="3500" spc="365" dirty="0">
                <a:latin typeface="Calibri"/>
                <a:cs typeface="Calibri"/>
              </a:rPr>
              <a:t>oferecendo</a:t>
            </a:r>
            <a:r>
              <a:rPr sz="3500" spc="155" dirty="0">
                <a:latin typeface="Calibri"/>
                <a:cs typeface="Calibri"/>
              </a:rPr>
              <a:t> </a:t>
            </a:r>
            <a:r>
              <a:rPr sz="3500" spc="535" dirty="0">
                <a:latin typeface="Calibri"/>
                <a:cs typeface="Calibri"/>
              </a:rPr>
              <a:t>nenhuma</a:t>
            </a:r>
            <a:r>
              <a:rPr sz="3500" spc="150" dirty="0">
                <a:latin typeface="Calibri"/>
                <a:cs typeface="Calibri"/>
              </a:rPr>
              <a:t> </a:t>
            </a:r>
            <a:r>
              <a:rPr sz="3500" spc="390" dirty="0">
                <a:latin typeface="Calibri"/>
                <a:cs typeface="Calibri"/>
              </a:rPr>
              <a:t>perca</a:t>
            </a:r>
            <a:r>
              <a:rPr sz="3500" spc="155" dirty="0">
                <a:latin typeface="Calibri"/>
                <a:cs typeface="Calibri"/>
              </a:rPr>
              <a:t> </a:t>
            </a:r>
            <a:r>
              <a:rPr sz="3500" spc="430" dirty="0">
                <a:latin typeface="Calibri"/>
                <a:cs typeface="Calibri"/>
              </a:rPr>
              <a:t>de </a:t>
            </a:r>
            <a:r>
              <a:rPr sz="3500" spc="470" dirty="0">
                <a:latin typeface="Calibri"/>
                <a:cs typeface="Calibri"/>
              </a:rPr>
              <a:t>banda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80" dirty="0">
                <a:latin typeface="Calibri"/>
                <a:cs typeface="Calibri"/>
              </a:rPr>
              <a:t>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600" dirty="0">
                <a:latin typeface="Calibri"/>
                <a:cs typeface="Calibri"/>
              </a:rPr>
              <a:t>uma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415" dirty="0">
                <a:latin typeface="Calibri"/>
                <a:cs typeface="Calibri"/>
              </a:rPr>
              <a:t>quebra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405" dirty="0">
                <a:latin typeface="Calibri"/>
                <a:cs typeface="Calibri"/>
              </a:rPr>
              <a:t>conexão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15" dirty="0">
                <a:latin typeface="Calibri"/>
                <a:cs typeface="Calibri"/>
              </a:rPr>
              <a:t>quase </a:t>
            </a:r>
            <a:r>
              <a:rPr sz="3500" spc="300" dirty="0">
                <a:latin typeface="Calibri"/>
                <a:cs typeface="Calibri"/>
              </a:rPr>
              <a:t>impossível.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6"/>
            <a:ext cx="3813727" cy="35053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84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3" y="1002606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3" y="229561"/>
                </a:lnTo>
                <a:lnTo>
                  <a:pt x="3956813" y="1002606"/>
                </a:lnTo>
                <a:close/>
              </a:path>
              <a:path w="3957319" h="3898900">
                <a:moveTo>
                  <a:pt x="3956813" y="1401366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3" y="1002606"/>
                </a:lnTo>
                <a:lnTo>
                  <a:pt x="3956813" y="1401366"/>
                </a:lnTo>
                <a:close/>
              </a:path>
              <a:path w="3957319" h="3898900">
                <a:moveTo>
                  <a:pt x="3956813" y="3898815"/>
                </a:moveTo>
                <a:lnTo>
                  <a:pt x="20025" y="3898815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3" y="1401366"/>
                </a:lnTo>
                <a:lnTo>
                  <a:pt x="3956813" y="3898815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2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1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6"/>
                </a:lnTo>
                <a:lnTo>
                  <a:pt x="1452269" y="990584"/>
                </a:lnTo>
                <a:lnTo>
                  <a:pt x="1400595" y="1014217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1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3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3"/>
                </a:lnTo>
                <a:lnTo>
                  <a:pt x="644697" y="1769726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1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6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80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70"/>
                </a:lnTo>
                <a:lnTo>
                  <a:pt x="152941" y="496782"/>
                </a:lnTo>
                <a:lnTo>
                  <a:pt x="176374" y="450287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30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8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52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9685" marR="5080" indent="-7620">
              <a:lnSpc>
                <a:spcPct val="76000"/>
              </a:lnSpc>
              <a:spcBef>
                <a:spcPts val="3000"/>
              </a:spcBef>
            </a:pPr>
            <a:r>
              <a:rPr spc="-305" dirty="0"/>
              <a:t>CONCEITO</a:t>
            </a:r>
            <a:r>
              <a:rPr spc="210" dirty="0"/>
              <a:t> </a:t>
            </a:r>
            <a:r>
              <a:rPr spc="-535" dirty="0"/>
              <a:t>DE </a:t>
            </a:r>
            <a:r>
              <a:rPr spc="-265" dirty="0"/>
              <a:t>PROTOCOLOS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3898" y="5207481"/>
            <a:ext cx="13380085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95"/>
              </a:spcBef>
              <a:tabLst>
                <a:tab pos="10120630" algn="l"/>
              </a:tabLst>
            </a:pPr>
            <a:r>
              <a:rPr sz="3500" spc="630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35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715" dirty="0">
                <a:solidFill>
                  <a:srgbClr val="4F3333"/>
                </a:solidFill>
                <a:latin typeface="Calibri"/>
                <a:cs typeface="Calibri"/>
              </a:rPr>
              <a:t>um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90" dirty="0">
                <a:solidFill>
                  <a:srgbClr val="4F3333"/>
                </a:solidFill>
                <a:latin typeface="Calibri"/>
                <a:cs typeface="Calibri"/>
              </a:rPr>
              <a:t>conjunto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5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80" dirty="0">
                <a:solidFill>
                  <a:srgbClr val="4F3333"/>
                </a:solidFill>
                <a:latin typeface="Calibri"/>
                <a:cs typeface="Calibri"/>
              </a:rPr>
              <a:t>ordens</a:t>
            </a:r>
            <a:r>
              <a:rPr sz="35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70" dirty="0">
                <a:solidFill>
                  <a:srgbClr val="4F3333"/>
                </a:solidFill>
                <a:latin typeface="Calibri"/>
                <a:cs typeface="Calibri"/>
              </a:rPr>
              <a:t>que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95" dirty="0">
                <a:solidFill>
                  <a:srgbClr val="4F3333"/>
                </a:solidFill>
                <a:latin typeface="Calibri"/>
                <a:cs typeface="Calibri"/>
              </a:rPr>
              <a:t>permite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85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05" dirty="0">
                <a:solidFill>
                  <a:srgbClr val="4F3333"/>
                </a:solidFill>
                <a:latin typeface="Calibri"/>
                <a:cs typeface="Calibri"/>
              </a:rPr>
              <a:t>conexão</a:t>
            </a:r>
            <a:r>
              <a:rPr sz="35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40" dirty="0">
                <a:solidFill>
                  <a:srgbClr val="4F3333"/>
                </a:solidFill>
                <a:latin typeface="Calibri"/>
                <a:cs typeface="Calibri"/>
              </a:rPr>
              <a:t>entre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15" dirty="0">
                <a:solidFill>
                  <a:srgbClr val="4F3333"/>
                </a:solidFill>
                <a:latin typeface="Calibri"/>
                <a:cs typeface="Calibri"/>
              </a:rPr>
              <a:t>dois </a:t>
            </a:r>
            <a:r>
              <a:rPr sz="3500" spc="430" dirty="0">
                <a:solidFill>
                  <a:srgbClr val="4F3333"/>
                </a:solidFill>
                <a:latin typeface="Calibri"/>
                <a:cs typeface="Calibri"/>
              </a:rPr>
              <a:t>computadores</a:t>
            </a:r>
            <a:r>
              <a:rPr sz="35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25" dirty="0">
                <a:solidFill>
                  <a:srgbClr val="4F3333"/>
                </a:solidFill>
                <a:latin typeface="Calibri"/>
                <a:cs typeface="Calibri"/>
              </a:rPr>
              <a:t>sendo</a:t>
            </a:r>
            <a:r>
              <a:rPr sz="35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4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35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45" dirty="0">
                <a:solidFill>
                  <a:srgbClr val="4F3333"/>
                </a:solidFill>
                <a:latin typeface="Calibri"/>
                <a:cs typeface="Calibri"/>
              </a:rPr>
              <a:t>responsáveis</a:t>
            </a:r>
            <a:r>
              <a:rPr sz="35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50" dirty="0">
                <a:solidFill>
                  <a:srgbClr val="4F3333"/>
                </a:solidFill>
                <a:latin typeface="Calibri"/>
                <a:cs typeface="Calibri"/>
              </a:rPr>
              <a:t>por</a:t>
            </a:r>
            <a:r>
              <a:rPr sz="35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80" dirty="0">
                <a:solidFill>
                  <a:srgbClr val="4F3333"/>
                </a:solidFill>
                <a:latin typeface="Calibri"/>
                <a:cs typeface="Calibri"/>
              </a:rPr>
              <a:t>transmitirem</a:t>
            </a:r>
            <a:r>
              <a:rPr sz="35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25" dirty="0">
                <a:solidFill>
                  <a:srgbClr val="4F3333"/>
                </a:solidFill>
                <a:latin typeface="Calibri"/>
                <a:cs typeface="Calibri"/>
              </a:rPr>
              <a:t>as </a:t>
            </a:r>
            <a:r>
              <a:rPr sz="3500" spc="375" dirty="0">
                <a:solidFill>
                  <a:srgbClr val="4F3333"/>
                </a:solidFill>
                <a:latin typeface="Calibri"/>
                <a:cs typeface="Calibri"/>
              </a:rPr>
              <a:t>informações</a:t>
            </a:r>
            <a:r>
              <a:rPr sz="35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40" dirty="0">
                <a:solidFill>
                  <a:srgbClr val="4F3333"/>
                </a:solidFill>
                <a:latin typeface="Calibri"/>
                <a:cs typeface="Calibri"/>
              </a:rPr>
              <a:t>entre</a:t>
            </a:r>
            <a:r>
              <a:rPr sz="35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215" dirty="0">
                <a:solidFill>
                  <a:srgbClr val="4F3333"/>
                </a:solidFill>
                <a:latin typeface="Calibri"/>
                <a:cs typeface="Calibri"/>
              </a:rPr>
              <a:t>eles.</a:t>
            </a:r>
            <a:r>
              <a:rPr sz="35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70" dirty="0">
                <a:solidFill>
                  <a:srgbClr val="4F3333"/>
                </a:solidFill>
                <a:latin typeface="Calibri"/>
                <a:cs typeface="Calibri"/>
              </a:rPr>
              <a:t>Eles</a:t>
            </a:r>
            <a:r>
              <a:rPr sz="35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560" dirty="0">
                <a:solidFill>
                  <a:srgbClr val="4F3333"/>
                </a:solidFill>
                <a:latin typeface="Calibri"/>
                <a:cs typeface="Calibri"/>
              </a:rPr>
              <a:t>também</a:t>
            </a:r>
            <a:r>
              <a:rPr sz="35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40" dirty="0">
                <a:solidFill>
                  <a:srgbClr val="4F3333"/>
                </a:solidFill>
                <a:latin typeface="Calibri"/>
                <a:cs typeface="Calibri"/>
              </a:rPr>
              <a:t>fazem</a:t>
            </a:r>
            <a:r>
              <a:rPr sz="35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35" dirty="0">
                <a:solidFill>
                  <a:srgbClr val="4F3333"/>
                </a:solidFill>
                <a:latin typeface="Calibri"/>
                <a:cs typeface="Calibri"/>
              </a:rPr>
              <a:t>a </a:t>
            </a:r>
            <a:r>
              <a:rPr sz="3500" spc="365" dirty="0">
                <a:solidFill>
                  <a:srgbClr val="4F3333"/>
                </a:solidFill>
                <a:latin typeface="Calibri"/>
                <a:cs typeface="Calibri"/>
              </a:rPr>
              <a:t>sistematização</a:t>
            </a:r>
            <a:r>
              <a:rPr sz="35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34" dirty="0">
                <a:solidFill>
                  <a:srgbClr val="4F3333"/>
                </a:solidFill>
                <a:latin typeface="Calibri"/>
                <a:cs typeface="Calibri"/>
              </a:rPr>
              <a:t>do</a:t>
            </a:r>
            <a:r>
              <a:rPr sz="35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70" dirty="0">
                <a:solidFill>
                  <a:srgbClr val="4F3333"/>
                </a:solidFill>
                <a:latin typeface="Calibri"/>
                <a:cs typeface="Calibri"/>
              </a:rPr>
              <a:t>processo</a:t>
            </a:r>
            <a:r>
              <a:rPr sz="35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5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35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00" dirty="0">
                <a:solidFill>
                  <a:srgbClr val="4F3333"/>
                </a:solidFill>
                <a:latin typeface="Calibri"/>
                <a:cs typeface="Calibri"/>
              </a:rPr>
              <a:t>recebimento</a:t>
            </a:r>
            <a:r>
              <a:rPr sz="3500" dirty="0">
                <a:solidFill>
                  <a:srgbClr val="4F3333"/>
                </a:solidFill>
                <a:latin typeface="Calibri"/>
                <a:cs typeface="Calibri"/>
              </a:rPr>
              <a:t>	</a:t>
            </a:r>
            <a:r>
              <a:rPr sz="3500" spc="340" dirty="0">
                <a:solidFill>
                  <a:srgbClr val="4F3333"/>
                </a:solidFill>
                <a:latin typeface="Calibri"/>
                <a:cs typeface="Calibri"/>
              </a:rPr>
              <a:t>entre</a:t>
            </a:r>
            <a:r>
              <a:rPr sz="35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35" dirty="0">
                <a:solidFill>
                  <a:srgbClr val="4F3333"/>
                </a:solidFill>
                <a:latin typeface="Calibri"/>
                <a:cs typeface="Calibri"/>
              </a:rPr>
              <a:t>as </a:t>
            </a:r>
            <a:r>
              <a:rPr sz="3500" spc="465" dirty="0">
                <a:solidFill>
                  <a:srgbClr val="4F3333"/>
                </a:solidFill>
                <a:latin typeface="Calibri"/>
                <a:cs typeface="Calibri"/>
              </a:rPr>
              <a:t>máquinas</a:t>
            </a:r>
            <a:r>
              <a:rPr sz="35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455" dirty="0">
                <a:solidFill>
                  <a:srgbClr val="4F3333"/>
                </a:solidFill>
                <a:latin typeface="Calibri"/>
                <a:cs typeface="Calibri"/>
              </a:rPr>
              <a:t>na</a:t>
            </a:r>
            <a:r>
              <a:rPr sz="35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500" spc="345" dirty="0">
                <a:solidFill>
                  <a:srgbClr val="4F3333"/>
                </a:solidFill>
                <a:latin typeface="Calibri"/>
                <a:cs typeface="Calibri"/>
              </a:rPr>
              <a:t>rede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264839" cy="34099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12994" y="1207647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6100" y="2618749"/>
            <a:ext cx="8035925" cy="2642870"/>
          </a:xfrm>
          <a:prstGeom prst="rect">
            <a:avLst/>
          </a:prstGeom>
        </p:spPr>
        <p:txBody>
          <a:bodyPr vert="horz" wrap="square" lIns="0" tIns="438150" rIns="0" bIns="0" rtlCol="0">
            <a:spAutoFit/>
          </a:bodyPr>
          <a:lstStyle/>
          <a:p>
            <a:pPr marL="1103630" marR="5080" indent="-1091565">
              <a:lnSpc>
                <a:spcPct val="72200"/>
              </a:lnSpc>
              <a:spcBef>
                <a:spcPts val="3450"/>
              </a:spcBef>
            </a:pPr>
            <a:r>
              <a:rPr spc="-305" dirty="0"/>
              <a:t>CONCEITO</a:t>
            </a:r>
            <a:r>
              <a:rPr spc="210" dirty="0"/>
              <a:t> </a:t>
            </a:r>
            <a:r>
              <a:rPr spc="-535" dirty="0"/>
              <a:t>DE </a:t>
            </a:r>
            <a:r>
              <a:rPr spc="-625" dirty="0"/>
              <a:t>CAMADAS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" y="5786641"/>
            <a:ext cx="104774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" y="6262890"/>
            <a:ext cx="104774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80" y="7215391"/>
            <a:ext cx="104774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2526" y="5519242"/>
            <a:ext cx="5482590" cy="33591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700" spc="210" dirty="0">
                <a:solidFill>
                  <a:srgbClr val="4F3333"/>
                </a:solidFill>
                <a:latin typeface="Calibri"/>
                <a:cs typeface="Calibri"/>
              </a:rPr>
              <a:t>hierarquia;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ct val="115700"/>
              </a:lnSpc>
            </a:pPr>
            <a:r>
              <a:rPr sz="2700" spc="380" dirty="0">
                <a:solidFill>
                  <a:srgbClr val="4F3333"/>
                </a:solidFill>
                <a:latin typeface="Calibri"/>
                <a:cs typeface="Calibri"/>
              </a:rPr>
              <a:t>Cada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05" dirty="0">
                <a:solidFill>
                  <a:srgbClr val="4F3333"/>
                </a:solidFill>
                <a:latin typeface="Calibri"/>
                <a:cs typeface="Calibri"/>
              </a:rPr>
              <a:t>camada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20" dirty="0">
                <a:solidFill>
                  <a:srgbClr val="4F3333"/>
                </a:solidFill>
                <a:latin typeface="Calibri"/>
                <a:cs typeface="Calibri"/>
              </a:rPr>
              <a:t>utiliza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7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35" dirty="0">
                <a:solidFill>
                  <a:srgbClr val="4F3333"/>
                </a:solidFill>
                <a:latin typeface="Calibri"/>
                <a:cs typeface="Calibri"/>
              </a:rPr>
              <a:t>serviços </a:t>
            </a:r>
            <a:r>
              <a:rPr sz="2700" spc="285" dirty="0">
                <a:solidFill>
                  <a:srgbClr val="4F3333"/>
                </a:solidFill>
                <a:latin typeface="Calibri"/>
                <a:cs typeface="Calibri"/>
              </a:rPr>
              <a:t>prestados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80" dirty="0">
                <a:solidFill>
                  <a:srgbClr val="4F3333"/>
                </a:solidFill>
                <a:latin typeface="Calibri"/>
                <a:cs typeface="Calibri"/>
              </a:rPr>
              <a:t>pela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05" dirty="0">
                <a:solidFill>
                  <a:srgbClr val="4F3333"/>
                </a:solidFill>
                <a:latin typeface="Calibri"/>
                <a:cs typeface="Calibri"/>
              </a:rPr>
              <a:t>camada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04" dirty="0">
                <a:solidFill>
                  <a:srgbClr val="4F3333"/>
                </a:solidFill>
                <a:latin typeface="Calibri"/>
                <a:cs typeface="Calibri"/>
              </a:rPr>
              <a:t>abaixo; </a:t>
            </a:r>
            <a:r>
              <a:rPr sz="2700" spc="350" dirty="0">
                <a:solidFill>
                  <a:srgbClr val="4F3333"/>
                </a:solidFill>
                <a:latin typeface="Calibri"/>
                <a:cs typeface="Calibri"/>
              </a:rPr>
              <a:t>Redes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5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7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25" dirty="0">
                <a:solidFill>
                  <a:srgbClr val="4F3333"/>
                </a:solidFill>
                <a:latin typeface="Calibri"/>
                <a:cs typeface="Calibri"/>
              </a:rPr>
              <a:t>computadores </a:t>
            </a:r>
            <a:r>
              <a:rPr sz="2700" spc="290" dirty="0">
                <a:solidFill>
                  <a:srgbClr val="4F3333"/>
                </a:solidFill>
                <a:latin typeface="Calibri"/>
                <a:cs typeface="Calibri"/>
              </a:rPr>
              <a:t>modernas:</a:t>
            </a:r>
            <a:r>
              <a:rPr sz="27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75" dirty="0">
                <a:solidFill>
                  <a:srgbClr val="4F3333"/>
                </a:solidFill>
                <a:latin typeface="Calibri"/>
                <a:cs typeface="Calibri"/>
              </a:rPr>
              <a:t>camadas </a:t>
            </a:r>
            <a:r>
              <a:rPr sz="2700" spc="280" dirty="0">
                <a:solidFill>
                  <a:srgbClr val="4F3333"/>
                </a:solidFill>
                <a:latin typeface="Calibri"/>
                <a:cs typeface="Calibri"/>
              </a:rPr>
              <a:t>hierarquizadas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95" dirty="0">
                <a:solidFill>
                  <a:srgbClr val="4F3333"/>
                </a:solidFill>
                <a:latin typeface="Calibri"/>
                <a:cs typeface="Calibri"/>
              </a:rPr>
              <a:t>e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10" dirty="0">
                <a:solidFill>
                  <a:srgbClr val="4F3333"/>
                </a:solidFill>
                <a:latin typeface="Calibri"/>
                <a:cs typeface="Calibri"/>
              </a:rPr>
              <a:t>organizado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30" dirty="0">
                <a:solidFill>
                  <a:srgbClr val="4F3333"/>
                </a:solidFill>
                <a:latin typeface="Calibri"/>
                <a:cs typeface="Calibri"/>
              </a:rPr>
              <a:t>de </a:t>
            </a:r>
            <a:r>
              <a:rPr sz="2700" spc="300" dirty="0">
                <a:solidFill>
                  <a:srgbClr val="4F3333"/>
                </a:solidFill>
                <a:latin typeface="Calibri"/>
                <a:cs typeface="Calibri"/>
              </a:rPr>
              <a:t>forma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29" dirty="0">
                <a:solidFill>
                  <a:srgbClr val="4F3333"/>
                </a:solidFill>
                <a:latin typeface="Calibri"/>
                <a:cs typeface="Calibri"/>
              </a:rPr>
              <a:t>estruturada;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186" y="5786641"/>
            <a:ext cx="104774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186" y="6739141"/>
            <a:ext cx="104774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186" y="7691641"/>
            <a:ext cx="104774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989032" y="5519242"/>
            <a:ext cx="4839335" cy="335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spc="215" dirty="0">
                <a:solidFill>
                  <a:srgbClr val="4F3333"/>
                </a:solidFill>
                <a:latin typeface="Calibri"/>
                <a:cs typeface="Calibri"/>
              </a:rPr>
              <a:t>Isola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10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05" dirty="0">
                <a:solidFill>
                  <a:srgbClr val="4F3333"/>
                </a:solidFill>
                <a:latin typeface="Calibri"/>
                <a:cs typeface="Calibri"/>
              </a:rPr>
              <a:t>camada</a:t>
            </a:r>
            <a:r>
              <a:rPr sz="27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50" dirty="0">
                <a:solidFill>
                  <a:srgbClr val="4F3333"/>
                </a:solidFill>
                <a:latin typeface="Calibri"/>
                <a:cs typeface="Calibri"/>
              </a:rPr>
              <a:t>superior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95" dirty="0">
                <a:solidFill>
                  <a:srgbClr val="4F3333"/>
                </a:solidFill>
                <a:latin typeface="Calibri"/>
                <a:cs typeface="Calibri"/>
              </a:rPr>
              <a:t>dos </a:t>
            </a:r>
            <a:r>
              <a:rPr sz="2700" spc="285" dirty="0">
                <a:solidFill>
                  <a:srgbClr val="4F3333"/>
                </a:solidFill>
                <a:latin typeface="Calibri"/>
                <a:cs typeface="Calibri"/>
              </a:rPr>
              <a:t>detalhes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45" dirty="0">
                <a:solidFill>
                  <a:srgbClr val="4F3333"/>
                </a:solidFill>
                <a:latin typeface="Calibri"/>
                <a:cs typeface="Calibri"/>
              </a:rPr>
              <a:t>do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29" dirty="0">
                <a:solidFill>
                  <a:srgbClr val="4F3333"/>
                </a:solidFill>
                <a:latin typeface="Calibri"/>
                <a:cs typeface="Calibri"/>
              </a:rPr>
              <a:t>nível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140" dirty="0">
                <a:solidFill>
                  <a:srgbClr val="4F3333"/>
                </a:solidFill>
                <a:latin typeface="Calibri"/>
                <a:cs typeface="Calibri"/>
              </a:rPr>
              <a:t>inferior; </a:t>
            </a:r>
            <a:r>
              <a:rPr sz="2700" spc="245" dirty="0">
                <a:solidFill>
                  <a:srgbClr val="4F3333"/>
                </a:solidFill>
                <a:latin typeface="Calibri"/>
                <a:cs typeface="Calibri"/>
              </a:rPr>
              <a:t>Possibilita</a:t>
            </a:r>
            <a:r>
              <a:rPr sz="27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10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27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75" dirty="0">
                <a:solidFill>
                  <a:srgbClr val="4F3333"/>
                </a:solidFill>
                <a:latin typeface="Calibri"/>
                <a:cs typeface="Calibri"/>
              </a:rPr>
              <a:t>substituição</a:t>
            </a:r>
            <a:r>
              <a:rPr sz="27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30" dirty="0">
                <a:solidFill>
                  <a:srgbClr val="4F3333"/>
                </a:solidFill>
                <a:latin typeface="Calibri"/>
                <a:cs typeface="Calibri"/>
              </a:rPr>
              <a:t>de </a:t>
            </a:r>
            <a:r>
              <a:rPr sz="2700" spc="305" dirty="0">
                <a:solidFill>
                  <a:srgbClr val="4F3333"/>
                </a:solidFill>
                <a:latin typeface="Calibri"/>
                <a:cs typeface="Calibri"/>
              </a:rPr>
              <a:t>camadas;</a:t>
            </a:r>
            <a:endParaRPr sz="2700">
              <a:latin typeface="Calibri"/>
              <a:cs typeface="Calibri"/>
            </a:endParaRPr>
          </a:p>
          <a:p>
            <a:pPr marL="12700" marR="137795">
              <a:lnSpc>
                <a:spcPct val="115700"/>
              </a:lnSpc>
            </a:pPr>
            <a:r>
              <a:rPr sz="2700" spc="330" dirty="0">
                <a:solidFill>
                  <a:srgbClr val="4F3333"/>
                </a:solidFill>
                <a:latin typeface="Calibri"/>
                <a:cs typeface="Calibri"/>
              </a:rPr>
              <a:t>São</a:t>
            </a:r>
            <a:r>
              <a:rPr sz="27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45" dirty="0">
                <a:solidFill>
                  <a:srgbClr val="4F3333"/>
                </a:solidFill>
                <a:latin typeface="Calibri"/>
                <a:cs typeface="Calibri"/>
              </a:rPr>
              <a:t>implementadas</a:t>
            </a:r>
            <a:r>
              <a:rPr sz="27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85" dirty="0">
                <a:solidFill>
                  <a:srgbClr val="4F3333"/>
                </a:solidFill>
                <a:latin typeface="Calibri"/>
                <a:cs typeface="Calibri"/>
              </a:rPr>
              <a:t>como </a:t>
            </a:r>
            <a:r>
              <a:rPr sz="2700" spc="285" dirty="0">
                <a:solidFill>
                  <a:srgbClr val="4F3333"/>
                </a:solidFill>
                <a:latin typeface="Calibri"/>
                <a:cs typeface="Calibri"/>
              </a:rPr>
              <a:t>processos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500" dirty="0">
                <a:solidFill>
                  <a:srgbClr val="4F3333"/>
                </a:solidFill>
                <a:latin typeface="Calibri"/>
                <a:cs typeface="Calibri"/>
              </a:rPr>
              <a:t>em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05" dirty="0">
                <a:solidFill>
                  <a:srgbClr val="4F3333"/>
                </a:solidFill>
                <a:latin typeface="Calibri"/>
                <a:cs typeface="Calibri"/>
              </a:rPr>
              <a:t>hardware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10" dirty="0">
                <a:solidFill>
                  <a:srgbClr val="4F3333"/>
                </a:solidFill>
                <a:latin typeface="Calibri"/>
                <a:cs typeface="Calibri"/>
              </a:rPr>
              <a:t>ou </a:t>
            </a:r>
            <a:r>
              <a:rPr sz="2700" spc="235" dirty="0">
                <a:solidFill>
                  <a:srgbClr val="4F3333"/>
                </a:solidFill>
                <a:latin typeface="Calibri"/>
                <a:cs typeface="Calibri"/>
              </a:rPr>
              <a:t>software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4783" y="5719966"/>
            <a:ext cx="104774" cy="1047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4783" y="7148716"/>
            <a:ext cx="104774" cy="1047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4783" y="9053715"/>
            <a:ext cx="104774" cy="1047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645629" y="5452567"/>
            <a:ext cx="5444490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sz="2700" spc="335" dirty="0">
                <a:solidFill>
                  <a:srgbClr val="4F3333"/>
                </a:solidFill>
                <a:latin typeface="Calibri"/>
                <a:cs typeface="Calibri"/>
              </a:rPr>
              <a:t>Elementos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5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555" dirty="0">
                <a:solidFill>
                  <a:srgbClr val="4F3333"/>
                </a:solidFill>
                <a:latin typeface="Calibri"/>
                <a:cs typeface="Calibri"/>
              </a:rPr>
              <a:t>um</a:t>
            </a:r>
            <a:r>
              <a:rPr sz="27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45" dirty="0">
                <a:solidFill>
                  <a:srgbClr val="4F3333"/>
                </a:solidFill>
                <a:latin typeface="Calibri"/>
                <a:cs typeface="Calibri"/>
              </a:rPr>
              <a:t>mesmo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20" dirty="0">
                <a:solidFill>
                  <a:srgbClr val="4F3333"/>
                </a:solidFill>
                <a:latin typeface="Calibri"/>
                <a:cs typeface="Calibri"/>
              </a:rPr>
              <a:t>nível </a:t>
            </a:r>
            <a:r>
              <a:rPr sz="2700" spc="500" dirty="0">
                <a:solidFill>
                  <a:srgbClr val="4F3333"/>
                </a:solidFill>
                <a:latin typeface="Calibri"/>
                <a:cs typeface="Calibri"/>
              </a:rPr>
              <a:t>em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50" dirty="0">
                <a:solidFill>
                  <a:srgbClr val="4F3333"/>
                </a:solidFill>
                <a:latin typeface="Calibri"/>
                <a:cs typeface="Calibri"/>
              </a:rPr>
              <a:t>cada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80" dirty="0">
                <a:solidFill>
                  <a:srgbClr val="4F3333"/>
                </a:solidFill>
                <a:latin typeface="Calibri"/>
                <a:cs typeface="Calibri"/>
              </a:rPr>
              <a:t>máquina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20" dirty="0">
                <a:solidFill>
                  <a:srgbClr val="4F3333"/>
                </a:solidFill>
                <a:latin typeface="Calibri"/>
                <a:cs typeface="Calibri"/>
              </a:rPr>
              <a:t>trocam </a:t>
            </a:r>
            <a:r>
              <a:rPr sz="2700" spc="290" dirty="0">
                <a:solidFill>
                  <a:srgbClr val="4F3333"/>
                </a:solidFill>
                <a:latin typeface="Calibri"/>
                <a:cs typeface="Calibri"/>
              </a:rPr>
              <a:t>informações</a:t>
            </a:r>
            <a:r>
              <a:rPr sz="27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60" dirty="0">
                <a:solidFill>
                  <a:srgbClr val="4F3333"/>
                </a:solidFill>
                <a:latin typeface="Calibri"/>
                <a:cs typeface="Calibri"/>
              </a:rPr>
              <a:t>entre</a:t>
            </a:r>
            <a:r>
              <a:rPr sz="27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5" dirty="0">
                <a:solidFill>
                  <a:srgbClr val="4F3333"/>
                </a:solidFill>
                <a:latin typeface="Calibri"/>
                <a:cs typeface="Calibri"/>
              </a:rPr>
              <a:t>si;</a:t>
            </a:r>
            <a:endParaRPr sz="2700">
              <a:latin typeface="Calibri"/>
              <a:cs typeface="Calibri"/>
            </a:endParaRPr>
          </a:p>
          <a:p>
            <a:pPr marL="12700" marR="123825">
              <a:lnSpc>
                <a:spcPct val="115700"/>
              </a:lnSpc>
            </a:pPr>
            <a:r>
              <a:rPr sz="2700" spc="305" dirty="0">
                <a:solidFill>
                  <a:srgbClr val="4F3333"/>
                </a:solidFill>
                <a:latin typeface="Calibri"/>
                <a:cs typeface="Calibri"/>
              </a:rPr>
              <a:t>Entre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50" dirty="0">
                <a:solidFill>
                  <a:srgbClr val="4F3333"/>
                </a:solidFill>
                <a:latin typeface="Calibri"/>
                <a:cs typeface="Calibri"/>
              </a:rPr>
              <a:t>duas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85" dirty="0">
                <a:solidFill>
                  <a:srgbClr val="4F3333"/>
                </a:solidFill>
                <a:latin typeface="Calibri"/>
                <a:cs typeface="Calibri"/>
              </a:rPr>
              <a:t>camadas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45" dirty="0">
                <a:solidFill>
                  <a:srgbClr val="4F3333"/>
                </a:solidFill>
                <a:latin typeface="Calibri"/>
                <a:cs typeface="Calibri"/>
              </a:rPr>
              <a:t>uma </a:t>
            </a:r>
            <a:r>
              <a:rPr sz="2700" spc="245" dirty="0">
                <a:solidFill>
                  <a:srgbClr val="4F3333"/>
                </a:solidFill>
                <a:latin typeface="Calibri"/>
                <a:cs typeface="Calibri"/>
              </a:rPr>
              <a:t>interface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65" dirty="0">
                <a:solidFill>
                  <a:srgbClr val="4F3333"/>
                </a:solidFill>
                <a:latin typeface="Calibri"/>
                <a:cs typeface="Calibri"/>
              </a:rPr>
              <a:t>define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90" dirty="0">
                <a:solidFill>
                  <a:srgbClr val="4F3333"/>
                </a:solidFill>
                <a:latin typeface="Calibri"/>
                <a:cs typeface="Calibri"/>
              </a:rPr>
              <a:t>as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60" dirty="0">
                <a:solidFill>
                  <a:srgbClr val="4F3333"/>
                </a:solidFill>
                <a:latin typeface="Calibri"/>
                <a:cs typeface="Calibri"/>
              </a:rPr>
              <a:t>primitivas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45" dirty="0">
                <a:solidFill>
                  <a:srgbClr val="4F3333"/>
                </a:solidFill>
                <a:latin typeface="Calibri"/>
                <a:cs typeface="Calibri"/>
              </a:rPr>
              <a:t>e serviços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70" dirty="0">
                <a:solidFill>
                  <a:srgbClr val="4F3333"/>
                </a:solidFill>
                <a:latin typeface="Calibri"/>
                <a:cs typeface="Calibri"/>
              </a:rPr>
              <a:t>que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10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405" dirty="0">
                <a:solidFill>
                  <a:srgbClr val="4F3333"/>
                </a:solidFill>
                <a:latin typeface="Calibri"/>
                <a:cs typeface="Calibri"/>
              </a:rPr>
              <a:t>camada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180" dirty="0">
                <a:solidFill>
                  <a:srgbClr val="4F3333"/>
                </a:solidFill>
                <a:latin typeface="Calibri"/>
                <a:cs typeface="Calibri"/>
              </a:rPr>
              <a:t>inferior </a:t>
            </a:r>
            <a:r>
              <a:rPr sz="2700" spc="250" dirty="0">
                <a:solidFill>
                  <a:srgbClr val="4F3333"/>
                </a:solidFill>
                <a:latin typeface="Calibri"/>
                <a:cs typeface="Calibri"/>
              </a:rPr>
              <a:t>oferece</a:t>
            </a:r>
            <a:r>
              <a:rPr sz="270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10" dirty="0">
                <a:solidFill>
                  <a:srgbClr val="4F3333"/>
                </a:solidFill>
                <a:latin typeface="Calibri"/>
                <a:cs typeface="Calibri"/>
              </a:rPr>
              <a:t>à</a:t>
            </a:r>
            <a:r>
              <a:rPr sz="2700" spc="10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195" dirty="0">
                <a:solidFill>
                  <a:srgbClr val="4F3333"/>
                </a:solidFill>
                <a:latin typeface="Calibri"/>
                <a:cs typeface="Calibri"/>
              </a:rPr>
              <a:t>superior;</a:t>
            </a:r>
            <a:endParaRPr sz="2700">
              <a:latin typeface="Calibri"/>
              <a:cs typeface="Calibri"/>
            </a:endParaRPr>
          </a:p>
          <a:p>
            <a:pPr marL="12700" marR="204470">
              <a:lnSpc>
                <a:spcPct val="115700"/>
              </a:lnSpc>
              <a:spcBef>
                <a:spcPts val="5"/>
              </a:spcBef>
            </a:pPr>
            <a:r>
              <a:rPr sz="2700" spc="370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27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60" dirty="0">
                <a:solidFill>
                  <a:srgbClr val="4F3333"/>
                </a:solidFill>
                <a:latin typeface="Calibri"/>
                <a:cs typeface="Calibri"/>
              </a:rPr>
              <a:t>definição</a:t>
            </a:r>
            <a:r>
              <a:rPr sz="27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45" dirty="0">
                <a:solidFill>
                  <a:srgbClr val="4F3333"/>
                </a:solidFill>
                <a:latin typeface="Calibri"/>
                <a:cs typeface="Calibri"/>
              </a:rPr>
              <a:t>clara</a:t>
            </a:r>
            <a:r>
              <a:rPr sz="27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20" dirty="0">
                <a:solidFill>
                  <a:srgbClr val="4F3333"/>
                </a:solidFill>
                <a:latin typeface="Calibri"/>
                <a:cs typeface="Calibri"/>
              </a:rPr>
              <a:t>fundamental </a:t>
            </a:r>
            <a:r>
              <a:rPr sz="2700" spc="335" dirty="0">
                <a:solidFill>
                  <a:srgbClr val="4F3333"/>
                </a:solidFill>
                <a:latin typeface="Calibri"/>
                <a:cs typeface="Calibri"/>
              </a:rPr>
              <a:t>no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290" dirty="0">
                <a:solidFill>
                  <a:srgbClr val="4F3333"/>
                </a:solidFill>
                <a:latin typeface="Calibri"/>
                <a:cs typeface="Calibri"/>
              </a:rPr>
              <a:t>isolamento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5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7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700" spc="375" dirty="0">
                <a:solidFill>
                  <a:srgbClr val="4F3333"/>
                </a:solidFill>
                <a:latin typeface="Calibri"/>
                <a:cs typeface="Calibri"/>
              </a:rPr>
              <a:t>camadas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111658" y="9313178"/>
            <a:ext cx="2176780" cy="974090"/>
          </a:xfrm>
          <a:custGeom>
            <a:avLst/>
            <a:gdLst/>
            <a:ahLst/>
            <a:cxnLst/>
            <a:rect l="l" t="t" r="r" b="b"/>
            <a:pathLst>
              <a:path w="2176780" h="974090">
                <a:moveTo>
                  <a:pt x="2176338" y="973822"/>
                </a:moveTo>
                <a:lnTo>
                  <a:pt x="0" y="973822"/>
                </a:lnTo>
                <a:lnTo>
                  <a:pt x="15355" y="961735"/>
                </a:lnTo>
                <a:lnTo>
                  <a:pt x="57519" y="931130"/>
                </a:lnTo>
                <a:lnTo>
                  <a:pt x="98401" y="903654"/>
                </a:lnTo>
                <a:lnTo>
                  <a:pt x="140076" y="877605"/>
                </a:lnTo>
                <a:lnTo>
                  <a:pt x="182498" y="852915"/>
                </a:lnTo>
                <a:lnTo>
                  <a:pt x="225618" y="829514"/>
                </a:lnTo>
                <a:lnTo>
                  <a:pt x="269387" y="807334"/>
                </a:lnTo>
                <a:lnTo>
                  <a:pt x="313759" y="786306"/>
                </a:lnTo>
                <a:lnTo>
                  <a:pt x="358684" y="766360"/>
                </a:lnTo>
                <a:lnTo>
                  <a:pt x="404115" y="747427"/>
                </a:lnTo>
                <a:lnTo>
                  <a:pt x="450003" y="729439"/>
                </a:lnTo>
                <a:lnTo>
                  <a:pt x="496301" y="712326"/>
                </a:lnTo>
                <a:lnTo>
                  <a:pt x="542959" y="696019"/>
                </a:lnTo>
                <a:lnTo>
                  <a:pt x="589931" y="680450"/>
                </a:lnTo>
                <a:lnTo>
                  <a:pt x="637168" y="665549"/>
                </a:lnTo>
                <a:lnTo>
                  <a:pt x="684621" y="651248"/>
                </a:lnTo>
                <a:lnTo>
                  <a:pt x="732244" y="637476"/>
                </a:lnTo>
                <a:lnTo>
                  <a:pt x="827802" y="611248"/>
                </a:lnTo>
                <a:lnTo>
                  <a:pt x="1210779" y="512159"/>
                </a:lnTo>
                <a:lnTo>
                  <a:pt x="1306044" y="485519"/>
                </a:lnTo>
                <a:lnTo>
                  <a:pt x="1353419" y="471500"/>
                </a:lnTo>
                <a:lnTo>
                  <a:pt x="1400574" y="456917"/>
                </a:lnTo>
                <a:lnTo>
                  <a:pt x="1447474" y="441694"/>
                </a:lnTo>
                <a:lnTo>
                  <a:pt x="1494082" y="425756"/>
                </a:lnTo>
                <a:lnTo>
                  <a:pt x="1540363" y="409027"/>
                </a:lnTo>
                <a:lnTo>
                  <a:pt x="1586279" y="391434"/>
                </a:lnTo>
                <a:lnTo>
                  <a:pt x="1631796" y="372901"/>
                </a:lnTo>
                <a:lnTo>
                  <a:pt x="1676878" y="353353"/>
                </a:lnTo>
                <a:lnTo>
                  <a:pt x="1721487" y="332715"/>
                </a:lnTo>
                <a:lnTo>
                  <a:pt x="1765589" y="310912"/>
                </a:lnTo>
                <a:lnTo>
                  <a:pt x="2176338" y="97573"/>
                </a:lnTo>
                <a:lnTo>
                  <a:pt x="2176338" y="973822"/>
                </a:lnTo>
                <a:close/>
              </a:path>
              <a:path w="2176780" h="974090">
                <a:moveTo>
                  <a:pt x="2176338" y="97573"/>
                </a:moveTo>
                <a:lnTo>
                  <a:pt x="1765589" y="310912"/>
                </a:lnTo>
                <a:lnTo>
                  <a:pt x="1809147" y="287870"/>
                </a:lnTo>
                <a:lnTo>
                  <a:pt x="1854444" y="262130"/>
                </a:lnTo>
                <a:lnTo>
                  <a:pt x="1898896" y="234898"/>
                </a:lnTo>
                <a:lnTo>
                  <a:pt x="1942381" y="206148"/>
                </a:lnTo>
                <a:lnTo>
                  <a:pt x="1984776" y="175853"/>
                </a:lnTo>
                <a:lnTo>
                  <a:pt x="2025957" y="143988"/>
                </a:lnTo>
                <a:lnTo>
                  <a:pt x="2065802" y="110526"/>
                </a:lnTo>
                <a:lnTo>
                  <a:pt x="2104188" y="75442"/>
                </a:lnTo>
                <a:lnTo>
                  <a:pt x="2140991" y="38708"/>
                </a:lnTo>
                <a:lnTo>
                  <a:pt x="2176090" y="299"/>
                </a:lnTo>
                <a:lnTo>
                  <a:pt x="2176338" y="0"/>
                </a:lnTo>
                <a:lnTo>
                  <a:pt x="2176338" y="97573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9283568"/>
            <a:ext cx="1748155" cy="1003935"/>
          </a:xfrm>
          <a:custGeom>
            <a:avLst/>
            <a:gdLst/>
            <a:ahLst/>
            <a:cxnLst/>
            <a:rect l="l" t="t" r="r" b="b"/>
            <a:pathLst>
              <a:path w="1748155" h="1003934">
                <a:moveTo>
                  <a:pt x="1745658" y="666930"/>
                </a:moveTo>
                <a:lnTo>
                  <a:pt x="1733730" y="735793"/>
                </a:lnTo>
                <a:lnTo>
                  <a:pt x="1712461" y="793806"/>
                </a:lnTo>
                <a:lnTo>
                  <a:pt x="1682252" y="842475"/>
                </a:lnTo>
                <a:lnTo>
                  <a:pt x="1643500" y="883305"/>
                </a:lnTo>
                <a:lnTo>
                  <a:pt x="1596603" y="917803"/>
                </a:lnTo>
                <a:lnTo>
                  <a:pt x="1541961" y="947474"/>
                </a:lnTo>
                <a:lnTo>
                  <a:pt x="1479972" y="973824"/>
                </a:lnTo>
                <a:lnTo>
                  <a:pt x="1411034" y="998359"/>
                </a:lnTo>
                <a:lnTo>
                  <a:pt x="1395493" y="1003431"/>
                </a:lnTo>
                <a:lnTo>
                  <a:pt x="0" y="1003431"/>
                </a:lnTo>
                <a:lnTo>
                  <a:pt x="0" y="231335"/>
                </a:lnTo>
                <a:lnTo>
                  <a:pt x="27979" y="215156"/>
                </a:lnTo>
                <a:lnTo>
                  <a:pt x="91587" y="182396"/>
                </a:lnTo>
                <a:lnTo>
                  <a:pt x="161178" y="151425"/>
                </a:lnTo>
                <a:lnTo>
                  <a:pt x="197991" y="136699"/>
                </a:lnTo>
                <a:lnTo>
                  <a:pt x="236029" y="122527"/>
                </a:lnTo>
                <a:lnTo>
                  <a:pt x="275200" y="108943"/>
                </a:lnTo>
                <a:lnTo>
                  <a:pt x="315414" y="95985"/>
                </a:lnTo>
                <a:lnTo>
                  <a:pt x="356581" y="83686"/>
                </a:lnTo>
                <a:lnTo>
                  <a:pt x="398611" y="72083"/>
                </a:lnTo>
                <a:lnTo>
                  <a:pt x="441412" y="61211"/>
                </a:lnTo>
                <a:lnTo>
                  <a:pt x="484894" y="51105"/>
                </a:lnTo>
                <a:lnTo>
                  <a:pt x="528966" y="41801"/>
                </a:lnTo>
                <a:lnTo>
                  <a:pt x="573539" y="33335"/>
                </a:lnTo>
                <a:lnTo>
                  <a:pt x="618521" y="25741"/>
                </a:lnTo>
                <a:lnTo>
                  <a:pt x="663822" y="19055"/>
                </a:lnTo>
                <a:lnTo>
                  <a:pt x="709351" y="13313"/>
                </a:lnTo>
                <a:lnTo>
                  <a:pt x="755019" y="8550"/>
                </a:lnTo>
                <a:lnTo>
                  <a:pt x="800733" y="4802"/>
                </a:lnTo>
                <a:lnTo>
                  <a:pt x="846405" y="2104"/>
                </a:lnTo>
                <a:lnTo>
                  <a:pt x="891943" y="491"/>
                </a:lnTo>
                <a:lnTo>
                  <a:pt x="937257" y="0"/>
                </a:lnTo>
                <a:lnTo>
                  <a:pt x="982255" y="664"/>
                </a:lnTo>
                <a:lnTo>
                  <a:pt x="1026849" y="2521"/>
                </a:lnTo>
                <a:lnTo>
                  <a:pt x="1070947" y="5605"/>
                </a:lnTo>
                <a:lnTo>
                  <a:pt x="1114458" y="9951"/>
                </a:lnTo>
                <a:lnTo>
                  <a:pt x="1157293" y="15596"/>
                </a:lnTo>
                <a:lnTo>
                  <a:pt x="1199360" y="22574"/>
                </a:lnTo>
                <a:lnTo>
                  <a:pt x="1240569" y="30922"/>
                </a:lnTo>
                <a:lnTo>
                  <a:pt x="1280830" y="40674"/>
                </a:lnTo>
                <a:lnTo>
                  <a:pt x="1320052" y="51867"/>
                </a:lnTo>
                <a:lnTo>
                  <a:pt x="1358144" y="64535"/>
                </a:lnTo>
                <a:lnTo>
                  <a:pt x="1395016" y="78713"/>
                </a:lnTo>
                <a:lnTo>
                  <a:pt x="1430577" y="94438"/>
                </a:lnTo>
                <a:lnTo>
                  <a:pt x="1464738" y="111746"/>
                </a:lnTo>
                <a:lnTo>
                  <a:pt x="1528493" y="151247"/>
                </a:lnTo>
                <a:lnTo>
                  <a:pt x="1585557" y="197502"/>
                </a:lnTo>
                <a:lnTo>
                  <a:pt x="1635206" y="250793"/>
                </a:lnTo>
                <a:lnTo>
                  <a:pt x="1676716" y="311404"/>
                </a:lnTo>
                <a:lnTo>
                  <a:pt x="1709362" y="379619"/>
                </a:lnTo>
                <a:lnTo>
                  <a:pt x="1722135" y="416667"/>
                </a:lnTo>
                <a:lnTo>
                  <a:pt x="1732420" y="455722"/>
                </a:lnTo>
                <a:lnTo>
                  <a:pt x="1740127" y="496820"/>
                </a:lnTo>
                <a:lnTo>
                  <a:pt x="1745166" y="539996"/>
                </a:lnTo>
                <a:lnTo>
                  <a:pt x="1747847" y="585710"/>
                </a:lnTo>
                <a:lnTo>
                  <a:pt x="1747995" y="627959"/>
                </a:lnTo>
                <a:lnTo>
                  <a:pt x="1745658" y="666930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93508" y="9790402"/>
            <a:ext cx="1257300" cy="497205"/>
          </a:xfrm>
          <a:custGeom>
            <a:avLst/>
            <a:gdLst/>
            <a:ahLst/>
            <a:cxnLst/>
            <a:rect l="l" t="t" r="r" b="b"/>
            <a:pathLst>
              <a:path w="1257300" h="497204">
                <a:moveTo>
                  <a:pt x="1256725" y="496597"/>
                </a:moveTo>
                <a:lnTo>
                  <a:pt x="8751" y="496597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101671" y="258409"/>
                </a:lnTo>
                <a:lnTo>
                  <a:pt x="1132343" y="292232"/>
                </a:lnTo>
                <a:lnTo>
                  <a:pt x="1160993" y="327139"/>
                </a:lnTo>
                <a:lnTo>
                  <a:pt x="1187279" y="362940"/>
                </a:lnTo>
                <a:lnTo>
                  <a:pt x="1210863" y="399446"/>
                </a:lnTo>
                <a:lnTo>
                  <a:pt x="1231404" y="436467"/>
                </a:lnTo>
                <a:lnTo>
                  <a:pt x="1248561" y="473816"/>
                </a:lnTo>
                <a:lnTo>
                  <a:pt x="1256725" y="496597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87668"/>
            <a:ext cx="2785027" cy="429933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8"/>
                </a:lnTo>
                <a:lnTo>
                  <a:pt x="2239247" y="616231"/>
                </a:lnTo>
                <a:lnTo>
                  <a:pt x="2209037" y="664899"/>
                </a:lnTo>
                <a:lnTo>
                  <a:pt x="2170285" y="705730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4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4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8"/>
                </a:lnTo>
                <a:lnTo>
                  <a:pt x="1600555" y="930896"/>
                </a:lnTo>
                <a:lnTo>
                  <a:pt x="1552299" y="949112"/>
                </a:lnTo>
                <a:lnTo>
                  <a:pt x="1502854" y="968946"/>
                </a:lnTo>
                <a:lnTo>
                  <a:pt x="1452269" y="990584"/>
                </a:lnTo>
                <a:lnTo>
                  <a:pt x="1400595" y="1014217"/>
                </a:lnTo>
                <a:lnTo>
                  <a:pt x="1347881" y="1040031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1"/>
                </a:lnTo>
                <a:lnTo>
                  <a:pt x="884042" y="1537956"/>
                </a:lnTo>
                <a:lnTo>
                  <a:pt x="856268" y="1571636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3"/>
                </a:lnTo>
                <a:lnTo>
                  <a:pt x="738995" y="1695501"/>
                </a:lnTo>
                <a:lnTo>
                  <a:pt x="708158" y="1722455"/>
                </a:lnTo>
                <a:lnTo>
                  <a:pt x="676724" y="1747283"/>
                </a:lnTo>
                <a:lnTo>
                  <a:pt x="644697" y="1769726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40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6"/>
                </a:lnTo>
                <a:lnTo>
                  <a:pt x="254789" y="1784835"/>
                </a:lnTo>
                <a:lnTo>
                  <a:pt x="216056" y="1758381"/>
                </a:lnTo>
                <a:lnTo>
                  <a:pt x="176797" y="1726161"/>
                </a:lnTo>
                <a:lnTo>
                  <a:pt x="134050" y="1680245"/>
                </a:lnTo>
                <a:lnTo>
                  <a:pt x="97054" y="1624405"/>
                </a:lnTo>
                <a:lnTo>
                  <a:pt x="65890" y="1559643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6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50"/>
                </a:lnTo>
                <a:lnTo>
                  <a:pt x="0" y="1184585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80"/>
                </a:lnTo>
                <a:lnTo>
                  <a:pt x="36273" y="840243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9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70"/>
                </a:lnTo>
                <a:lnTo>
                  <a:pt x="152941" y="496782"/>
                </a:lnTo>
                <a:lnTo>
                  <a:pt x="176374" y="450287"/>
                </a:lnTo>
                <a:lnTo>
                  <a:pt x="201528" y="404809"/>
                </a:lnTo>
                <a:lnTo>
                  <a:pt x="228415" y="360474"/>
                </a:lnTo>
                <a:lnTo>
                  <a:pt x="257043" y="317406"/>
                </a:lnTo>
                <a:lnTo>
                  <a:pt x="287424" y="275730"/>
                </a:lnTo>
                <a:lnTo>
                  <a:pt x="319568" y="235571"/>
                </a:lnTo>
                <a:lnTo>
                  <a:pt x="353484" y="197055"/>
                </a:lnTo>
                <a:lnTo>
                  <a:pt x="389183" y="160305"/>
                </a:lnTo>
                <a:lnTo>
                  <a:pt x="426675" y="125448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8"/>
                </a:lnTo>
                <a:lnTo>
                  <a:pt x="2236147" y="202044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8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6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6" y="231580"/>
                </a:lnTo>
                <a:lnTo>
                  <a:pt x="1075006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19290" y="378397"/>
            <a:ext cx="9849485" cy="1151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350" spc="-290" dirty="0"/>
              <a:t>MODELOS</a:t>
            </a:r>
            <a:r>
              <a:rPr sz="7350" spc="95" dirty="0"/>
              <a:t> </a:t>
            </a:r>
            <a:r>
              <a:rPr sz="7350" dirty="0"/>
              <a:t>OSI</a:t>
            </a:r>
            <a:r>
              <a:rPr sz="7350" spc="90" dirty="0"/>
              <a:t> </a:t>
            </a:r>
            <a:r>
              <a:rPr sz="7350" spc="-270" dirty="0"/>
              <a:t>E</a:t>
            </a:r>
            <a:r>
              <a:rPr sz="7350" spc="90" dirty="0"/>
              <a:t> </a:t>
            </a:r>
            <a:r>
              <a:rPr sz="7350" spc="-10" dirty="0"/>
              <a:t>TCP/IP</a:t>
            </a:r>
            <a:endParaRPr sz="7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6911131" cy="436735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49625" y="4466945"/>
            <a:ext cx="3959860" cy="1057275"/>
          </a:xfrm>
          <a:custGeom>
            <a:avLst/>
            <a:gdLst/>
            <a:ahLst/>
            <a:cxnLst/>
            <a:rect l="l" t="t" r="r" b="b"/>
            <a:pathLst>
              <a:path w="3959859" h="1057275">
                <a:moveTo>
                  <a:pt x="3959301" y="517563"/>
                </a:moveTo>
                <a:lnTo>
                  <a:pt x="3955389" y="468998"/>
                </a:lnTo>
                <a:lnTo>
                  <a:pt x="3947071" y="420611"/>
                </a:lnTo>
                <a:lnTo>
                  <a:pt x="3934447" y="374599"/>
                </a:lnTo>
                <a:lnTo>
                  <a:pt x="3917607" y="330898"/>
                </a:lnTo>
                <a:lnTo>
                  <a:pt x="3917505" y="330708"/>
                </a:lnTo>
                <a:lnTo>
                  <a:pt x="3917505" y="565543"/>
                </a:lnTo>
                <a:lnTo>
                  <a:pt x="3917073" y="573671"/>
                </a:lnTo>
                <a:lnTo>
                  <a:pt x="3908958" y="624801"/>
                </a:lnTo>
                <a:lnTo>
                  <a:pt x="3895750" y="672985"/>
                </a:lnTo>
                <a:lnTo>
                  <a:pt x="3877602" y="718286"/>
                </a:lnTo>
                <a:lnTo>
                  <a:pt x="3854704" y="760806"/>
                </a:lnTo>
                <a:lnTo>
                  <a:pt x="3827221" y="800620"/>
                </a:lnTo>
                <a:lnTo>
                  <a:pt x="3795318" y="837831"/>
                </a:lnTo>
                <a:lnTo>
                  <a:pt x="3759174" y="872502"/>
                </a:lnTo>
                <a:lnTo>
                  <a:pt x="3718953" y="904735"/>
                </a:lnTo>
                <a:lnTo>
                  <a:pt x="3678504" y="931913"/>
                </a:lnTo>
                <a:lnTo>
                  <a:pt x="3636657" y="955090"/>
                </a:lnTo>
                <a:lnTo>
                  <a:pt x="3593490" y="974394"/>
                </a:lnTo>
                <a:lnTo>
                  <a:pt x="3549078" y="989926"/>
                </a:lnTo>
                <a:lnTo>
                  <a:pt x="3503472" y="1001814"/>
                </a:lnTo>
                <a:lnTo>
                  <a:pt x="3456762" y="1010170"/>
                </a:lnTo>
                <a:lnTo>
                  <a:pt x="3408997" y="1015085"/>
                </a:lnTo>
                <a:lnTo>
                  <a:pt x="3360242" y="1016711"/>
                </a:lnTo>
                <a:lnTo>
                  <a:pt x="599732" y="1016711"/>
                </a:lnTo>
                <a:lnTo>
                  <a:pt x="546544" y="1014780"/>
                </a:lnTo>
                <a:lnTo>
                  <a:pt x="494665" y="1008926"/>
                </a:lnTo>
                <a:lnTo>
                  <a:pt x="444157" y="998994"/>
                </a:lnTo>
                <a:lnTo>
                  <a:pt x="395097" y="984859"/>
                </a:lnTo>
                <a:lnTo>
                  <a:pt x="347573" y="966393"/>
                </a:lnTo>
                <a:lnTo>
                  <a:pt x="301650" y="943444"/>
                </a:lnTo>
                <a:lnTo>
                  <a:pt x="257403" y="915911"/>
                </a:lnTo>
                <a:lnTo>
                  <a:pt x="214922" y="883627"/>
                </a:lnTo>
                <a:lnTo>
                  <a:pt x="176377" y="848499"/>
                </a:lnTo>
                <a:lnTo>
                  <a:pt x="142379" y="811250"/>
                </a:lnTo>
                <a:lnTo>
                  <a:pt x="113042" y="771867"/>
                </a:lnTo>
                <a:lnTo>
                  <a:pt x="88493" y="730338"/>
                </a:lnTo>
                <a:lnTo>
                  <a:pt x="68859" y="686663"/>
                </a:lnTo>
                <a:lnTo>
                  <a:pt x="54279" y="640816"/>
                </a:lnTo>
                <a:lnTo>
                  <a:pt x="44869" y="592772"/>
                </a:lnTo>
                <a:lnTo>
                  <a:pt x="40767" y="542544"/>
                </a:lnTo>
                <a:lnTo>
                  <a:pt x="44869" y="592759"/>
                </a:lnTo>
                <a:lnTo>
                  <a:pt x="54279" y="640778"/>
                </a:lnTo>
                <a:lnTo>
                  <a:pt x="68859" y="686587"/>
                </a:lnTo>
                <a:lnTo>
                  <a:pt x="88493" y="730199"/>
                </a:lnTo>
                <a:lnTo>
                  <a:pt x="113042" y="771626"/>
                </a:lnTo>
                <a:lnTo>
                  <a:pt x="142379" y="810869"/>
                </a:lnTo>
                <a:lnTo>
                  <a:pt x="176377" y="847928"/>
                </a:lnTo>
                <a:lnTo>
                  <a:pt x="214922" y="882827"/>
                </a:lnTo>
                <a:lnTo>
                  <a:pt x="257403" y="915098"/>
                </a:lnTo>
                <a:lnTo>
                  <a:pt x="301650" y="942644"/>
                </a:lnTo>
                <a:lnTo>
                  <a:pt x="347573" y="965581"/>
                </a:lnTo>
                <a:lnTo>
                  <a:pt x="395097" y="984046"/>
                </a:lnTo>
                <a:lnTo>
                  <a:pt x="444157" y="998181"/>
                </a:lnTo>
                <a:lnTo>
                  <a:pt x="494665" y="1008113"/>
                </a:lnTo>
                <a:lnTo>
                  <a:pt x="546544" y="1013968"/>
                </a:lnTo>
                <a:lnTo>
                  <a:pt x="599732" y="1015898"/>
                </a:lnTo>
                <a:lnTo>
                  <a:pt x="3360242" y="1015898"/>
                </a:lnTo>
                <a:lnTo>
                  <a:pt x="3408997" y="1014272"/>
                </a:lnTo>
                <a:lnTo>
                  <a:pt x="3456762" y="1009357"/>
                </a:lnTo>
                <a:lnTo>
                  <a:pt x="3503472" y="1001001"/>
                </a:lnTo>
                <a:lnTo>
                  <a:pt x="3549078" y="989114"/>
                </a:lnTo>
                <a:lnTo>
                  <a:pt x="3593490" y="973582"/>
                </a:lnTo>
                <a:lnTo>
                  <a:pt x="3636657" y="954278"/>
                </a:lnTo>
                <a:lnTo>
                  <a:pt x="3678504" y="931100"/>
                </a:lnTo>
                <a:lnTo>
                  <a:pt x="3718953" y="903922"/>
                </a:lnTo>
                <a:lnTo>
                  <a:pt x="3758933" y="871651"/>
                </a:lnTo>
                <a:lnTo>
                  <a:pt x="3794976" y="836904"/>
                </a:lnTo>
                <a:lnTo>
                  <a:pt x="3826853" y="799604"/>
                </a:lnTo>
                <a:lnTo>
                  <a:pt x="3854399" y="759688"/>
                </a:lnTo>
                <a:lnTo>
                  <a:pt x="3877386" y="717118"/>
                </a:lnTo>
                <a:lnTo>
                  <a:pt x="3895636" y="671830"/>
                </a:lnTo>
                <a:lnTo>
                  <a:pt x="3908920" y="623760"/>
                </a:lnTo>
                <a:lnTo>
                  <a:pt x="3917073" y="572858"/>
                </a:lnTo>
                <a:lnTo>
                  <a:pt x="3917505" y="565543"/>
                </a:lnTo>
                <a:lnTo>
                  <a:pt x="3917505" y="330708"/>
                </a:lnTo>
                <a:lnTo>
                  <a:pt x="3896690" y="289471"/>
                </a:lnTo>
                <a:lnTo>
                  <a:pt x="3871785" y="250253"/>
                </a:lnTo>
                <a:lnTo>
                  <a:pt x="3843032" y="213182"/>
                </a:lnTo>
                <a:lnTo>
                  <a:pt x="3810533" y="178193"/>
                </a:lnTo>
                <a:lnTo>
                  <a:pt x="3774402" y="145249"/>
                </a:lnTo>
                <a:lnTo>
                  <a:pt x="3734003" y="113982"/>
                </a:lnTo>
                <a:lnTo>
                  <a:pt x="3692194" y="86664"/>
                </a:lnTo>
                <a:lnTo>
                  <a:pt x="3649002" y="63233"/>
                </a:lnTo>
                <a:lnTo>
                  <a:pt x="3604450" y="43611"/>
                </a:lnTo>
                <a:lnTo>
                  <a:pt x="3590455" y="38760"/>
                </a:lnTo>
                <a:lnTo>
                  <a:pt x="3558590" y="27711"/>
                </a:lnTo>
                <a:lnTo>
                  <a:pt x="3511461" y="15481"/>
                </a:lnTo>
                <a:lnTo>
                  <a:pt x="3463074" y="6832"/>
                </a:lnTo>
                <a:lnTo>
                  <a:pt x="3413468" y="1701"/>
                </a:lnTo>
                <a:lnTo>
                  <a:pt x="3362680" y="0"/>
                </a:lnTo>
                <a:lnTo>
                  <a:pt x="2834957" y="0"/>
                </a:lnTo>
                <a:lnTo>
                  <a:pt x="2834957" y="38900"/>
                </a:lnTo>
                <a:lnTo>
                  <a:pt x="1981619" y="38950"/>
                </a:lnTo>
                <a:lnTo>
                  <a:pt x="578942" y="39814"/>
                </a:lnTo>
                <a:lnTo>
                  <a:pt x="523913" y="43002"/>
                </a:lnTo>
                <a:lnTo>
                  <a:pt x="476605" y="50088"/>
                </a:lnTo>
                <a:lnTo>
                  <a:pt x="430733" y="60452"/>
                </a:lnTo>
                <a:lnTo>
                  <a:pt x="394474" y="71653"/>
                </a:lnTo>
                <a:lnTo>
                  <a:pt x="417601" y="63703"/>
                </a:lnTo>
                <a:lnTo>
                  <a:pt x="430733" y="60452"/>
                </a:lnTo>
                <a:lnTo>
                  <a:pt x="469455" y="50863"/>
                </a:lnTo>
                <a:lnTo>
                  <a:pt x="523087" y="42202"/>
                </a:lnTo>
                <a:lnTo>
                  <a:pt x="578129" y="39116"/>
                </a:lnTo>
                <a:lnTo>
                  <a:pt x="2752661" y="38760"/>
                </a:lnTo>
                <a:lnTo>
                  <a:pt x="2834957" y="38900"/>
                </a:lnTo>
                <a:lnTo>
                  <a:pt x="2834957" y="0"/>
                </a:lnTo>
                <a:lnTo>
                  <a:pt x="610323" y="0"/>
                </a:lnTo>
                <a:lnTo>
                  <a:pt x="591375" y="38"/>
                </a:lnTo>
                <a:lnTo>
                  <a:pt x="534504" y="2438"/>
                </a:lnTo>
                <a:lnTo>
                  <a:pt x="481203" y="9486"/>
                </a:lnTo>
                <a:lnTo>
                  <a:pt x="429552" y="20345"/>
                </a:lnTo>
                <a:lnTo>
                  <a:pt x="381355" y="34607"/>
                </a:lnTo>
                <a:lnTo>
                  <a:pt x="381355" y="76161"/>
                </a:lnTo>
                <a:lnTo>
                  <a:pt x="352069" y="87871"/>
                </a:lnTo>
                <a:lnTo>
                  <a:pt x="367665" y="80860"/>
                </a:lnTo>
                <a:lnTo>
                  <a:pt x="381355" y="76161"/>
                </a:lnTo>
                <a:lnTo>
                  <a:pt x="381355" y="34607"/>
                </a:lnTo>
                <a:lnTo>
                  <a:pt x="379603" y="35115"/>
                </a:lnTo>
                <a:lnTo>
                  <a:pt x="335127" y="52425"/>
                </a:lnTo>
                <a:lnTo>
                  <a:pt x="335127" y="95491"/>
                </a:lnTo>
                <a:lnTo>
                  <a:pt x="308406" y="108851"/>
                </a:lnTo>
                <a:lnTo>
                  <a:pt x="319709" y="102425"/>
                </a:lnTo>
                <a:lnTo>
                  <a:pt x="335127" y="95491"/>
                </a:lnTo>
                <a:lnTo>
                  <a:pt x="335127" y="52425"/>
                </a:lnTo>
                <a:lnTo>
                  <a:pt x="331406" y="53860"/>
                </a:lnTo>
                <a:lnTo>
                  <a:pt x="292430" y="73037"/>
                </a:lnTo>
                <a:lnTo>
                  <a:pt x="292430" y="117957"/>
                </a:lnTo>
                <a:lnTo>
                  <a:pt x="265226" y="134594"/>
                </a:lnTo>
                <a:lnTo>
                  <a:pt x="273850" y="128524"/>
                </a:lnTo>
                <a:lnTo>
                  <a:pt x="292430" y="117957"/>
                </a:lnTo>
                <a:lnTo>
                  <a:pt x="292430" y="73037"/>
                </a:lnTo>
                <a:lnTo>
                  <a:pt x="285000" y="76682"/>
                </a:lnTo>
                <a:lnTo>
                  <a:pt x="255511" y="94526"/>
                </a:lnTo>
                <a:lnTo>
                  <a:pt x="255511" y="141439"/>
                </a:lnTo>
                <a:lnTo>
                  <a:pt x="224891" y="163969"/>
                </a:lnTo>
                <a:lnTo>
                  <a:pt x="188836" y="195554"/>
                </a:lnTo>
                <a:lnTo>
                  <a:pt x="154470" y="231025"/>
                </a:lnTo>
                <a:lnTo>
                  <a:pt x="124231" y="268643"/>
                </a:lnTo>
                <a:lnTo>
                  <a:pt x="98298" y="308419"/>
                </a:lnTo>
                <a:lnTo>
                  <a:pt x="76911" y="350405"/>
                </a:lnTo>
                <a:lnTo>
                  <a:pt x="60261" y="394652"/>
                </a:lnTo>
                <a:lnTo>
                  <a:pt x="48590" y="441210"/>
                </a:lnTo>
                <a:lnTo>
                  <a:pt x="42087" y="490093"/>
                </a:lnTo>
                <a:lnTo>
                  <a:pt x="48590" y="440905"/>
                </a:lnTo>
                <a:lnTo>
                  <a:pt x="60261" y="394144"/>
                </a:lnTo>
                <a:lnTo>
                  <a:pt x="76911" y="349745"/>
                </a:lnTo>
                <a:lnTo>
                  <a:pt x="98298" y="307670"/>
                </a:lnTo>
                <a:lnTo>
                  <a:pt x="124231" y="267843"/>
                </a:lnTo>
                <a:lnTo>
                  <a:pt x="154470" y="230225"/>
                </a:lnTo>
                <a:lnTo>
                  <a:pt x="188836" y="194741"/>
                </a:lnTo>
                <a:lnTo>
                  <a:pt x="230200" y="159258"/>
                </a:lnTo>
                <a:lnTo>
                  <a:pt x="255511" y="141439"/>
                </a:lnTo>
                <a:lnTo>
                  <a:pt x="255511" y="94526"/>
                </a:lnTo>
                <a:lnTo>
                  <a:pt x="197764" y="134861"/>
                </a:lnTo>
                <a:lnTo>
                  <a:pt x="157035" y="170395"/>
                </a:lnTo>
                <a:lnTo>
                  <a:pt x="123621" y="205270"/>
                </a:lnTo>
                <a:lnTo>
                  <a:pt x="94183" y="242138"/>
                </a:lnTo>
                <a:lnTo>
                  <a:pt x="68719" y="280733"/>
                </a:lnTo>
                <a:lnTo>
                  <a:pt x="47244" y="320827"/>
                </a:lnTo>
                <a:lnTo>
                  <a:pt x="29768" y="362153"/>
                </a:lnTo>
                <a:lnTo>
                  <a:pt x="16294" y="404456"/>
                </a:lnTo>
                <a:lnTo>
                  <a:pt x="6832" y="447509"/>
                </a:lnTo>
                <a:lnTo>
                  <a:pt x="1409" y="491045"/>
                </a:lnTo>
                <a:lnTo>
                  <a:pt x="0" y="534822"/>
                </a:lnTo>
                <a:lnTo>
                  <a:pt x="2641" y="578573"/>
                </a:lnTo>
                <a:lnTo>
                  <a:pt x="9334" y="622058"/>
                </a:lnTo>
                <a:lnTo>
                  <a:pt x="20078" y="665035"/>
                </a:lnTo>
                <a:lnTo>
                  <a:pt x="34899" y="707237"/>
                </a:lnTo>
                <a:lnTo>
                  <a:pt x="53784" y="748411"/>
                </a:lnTo>
                <a:lnTo>
                  <a:pt x="76771" y="788327"/>
                </a:lnTo>
                <a:lnTo>
                  <a:pt x="103847" y="826719"/>
                </a:lnTo>
                <a:lnTo>
                  <a:pt x="135026" y="863346"/>
                </a:lnTo>
                <a:lnTo>
                  <a:pt x="172923" y="900899"/>
                </a:lnTo>
                <a:lnTo>
                  <a:pt x="212725" y="934224"/>
                </a:lnTo>
                <a:lnTo>
                  <a:pt x="254381" y="963383"/>
                </a:lnTo>
                <a:lnTo>
                  <a:pt x="297827" y="988466"/>
                </a:lnTo>
                <a:lnTo>
                  <a:pt x="343014" y="1009510"/>
                </a:lnTo>
                <a:lnTo>
                  <a:pt x="389902" y="1026579"/>
                </a:lnTo>
                <a:lnTo>
                  <a:pt x="438404" y="1039749"/>
                </a:lnTo>
                <a:lnTo>
                  <a:pt x="488492" y="1049083"/>
                </a:lnTo>
                <a:lnTo>
                  <a:pt x="540118" y="1054633"/>
                </a:lnTo>
                <a:lnTo>
                  <a:pt x="593204" y="1056462"/>
                </a:lnTo>
                <a:lnTo>
                  <a:pt x="1106830" y="1056817"/>
                </a:lnTo>
                <a:lnTo>
                  <a:pt x="1979980" y="1056462"/>
                </a:lnTo>
                <a:lnTo>
                  <a:pt x="3349637" y="1057275"/>
                </a:lnTo>
                <a:lnTo>
                  <a:pt x="3395319" y="1056462"/>
                </a:lnTo>
                <a:lnTo>
                  <a:pt x="3453993" y="1051598"/>
                </a:lnTo>
                <a:lnTo>
                  <a:pt x="3502939" y="1043292"/>
                </a:lnTo>
                <a:lnTo>
                  <a:pt x="3550247" y="1031836"/>
                </a:lnTo>
                <a:lnTo>
                  <a:pt x="3595878" y="1017155"/>
                </a:lnTo>
                <a:lnTo>
                  <a:pt x="3639782" y="999172"/>
                </a:lnTo>
                <a:lnTo>
                  <a:pt x="3681907" y="977798"/>
                </a:lnTo>
                <a:lnTo>
                  <a:pt x="3722192" y="952969"/>
                </a:lnTo>
                <a:lnTo>
                  <a:pt x="3760584" y="924585"/>
                </a:lnTo>
                <a:lnTo>
                  <a:pt x="3797020" y="892568"/>
                </a:lnTo>
                <a:lnTo>
                  <a:pt x="3831463" y="856856"/>
                </a:lnTo>
                <a:lnTo>
                  <a:pt x="3862095" y="819353"/>
                </a:lnTo>
                <a:lnTo>
                  <a:pt x="3888727" y="780427"/>
                </a:lnTo>
                <a:lnTo>
                  <a:pt x="3911244" y="740079"/>
                </a:lnTo>
                <a:lnTo>
                  <a:pt x="3929570" y="698322"/>
                </a:lnTo>
                <a:lnTo>
                  <a:pt x="3943642" y="655180"/>
                </a:lnTo>
                <a:lnTo>
                  <a:pt x="3953332" y="610666"/>
                </a:lnTo>
                <a:lnTo>
                  <a:pt x="3958590" y="564794"/>
                </a:lnTo>
                <a:lnTo>
                  <a:pt x="3959301" y="517563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1012" y="7997735"/>
            <a:ext cx="3922395" cy="1047750"/>
          </a:xfrm>
          <a:custGeom>
            <a:avLst/>
            <a:gdLst/>
            <a:ahLst/>
            <a:cxnLst/>
            <a:rect l="l" t="t" r="r" b="b"/>
            <a:pathLst>
              <a:path w="3922395" h="1047750">
                <a:moveTo>
                  <a:pt x="3922103" y="518820"/>
                </a:moveTo>
                <a:lnTo>
                  <a:pt x="3918064" y="464781"/>
                </a:lnTo>
                <a:lnTo>
                  <a:pt x="3909834" y="416826"/>
                </a:lnTo>
                <a:lnTo>
                  <a:pt x="3897325" y="371221"/>
                </a:lnTo>
                <a:lnTo>
                  <a:pt x="3880650" y="327926"/>
                </a:lnTo>
                <a:lnTo>
                  <a:pt x="3880447" y="327533"/>
                </a:lnTo>
                <a:lnTo>
                  <a:pt x="3880447" y="562152"/>
                </a:lnTo>
                <a:lnTo>
                  <a:pt x="3880104" y="568502"/>
                </a:lnTo>
                <a:lnTo>
                  <a:pt x="3872077" y="619175"/>
                </a:lnTo>
                <a:lnTo>
                  <a:pt x="3858984" y="666927"/>
                </a:lnTo>
                <a:lnTo>
                  <a:pt x="3841013" y="711822"/>
                </a:lnTo>
                <a:lnTo>
                  <a:pt x="3818331" y="753960"/>
                </a:lnTo>
                <a:lnTo>
                  <a:pt x="3791102" y="793419"/>
                </a:lnTo>
                <a:lnTo>
                  <a:pt x="3759504" y="830287"/>
                </a:lnTo>
                <a:lnTo>
                  <a:pt x="3723703" y="864641"/>
                </a:lnTo>
                <a:lnTo>
                  <a:pt x="3683863" y="896581"/>
                </a:lnTo>
                <a:lnTo>
                  <a:pt x="3643795" y="923518"/>
                </a:lnTo>
                <a:lnTo>
                  <a:pt x="3602342" y="946492"/>
                </a:lnTo>
                <a:lnTo>
                  <a:pt x="3559581" y="965619"/>
                </a:lnTo>
                <a:lnTo>
                  <a:pt x="3515588" y="981011"/>
                </a:lnTo>
                <a:lnTo>
                  <a:pt x="3470414" y="992797"/>
                </a:lnTo>
                <a:lnTo>
                  <a:pt x="3424148" y="1001064"/>
                </a:lnTo>
                <a:lnTo>
                  <a:pt x="3376828" y="1005954"/>
                </a:lnTo>
                <a:lnTo>
                  <a:pt x="3328530" y="1007554"/>
                </a:lnTo>
                <a:lnTo>
                  <a:pt x="594067" y="1007554"/>
                </a:lnTo>
                <a:lnTo>
                  <a:pt x="541388" y="1005649"/>
                </a:lnTo>
                <a:lnTo>
                  <a:pt x="489991" y="999832"/>
                </a:lnTo>
                <a:lnTo>
                  <a:pt x="439966" y="989990"/>
                </a:lnTo>
                <a:lnTo>
                  <a:pt x="391375" y="975995"/>
                </a:lnTo>
                <a:lnTo>
                  <a:pt x="344297" y="957681"/>
                </a:lnTo>
                <a:lnTo>
                  <a:pt x="298805" y="934948"/>
                </a:lnTo>
                <a:lnTo>
                  <a:pt x="254977" y="907656"/>
                </a:lnTo>
                <a:lnTo>
                  <a:pt x="212890" y="875677"/>
                </a:lnTo>
                <a:lnTo>
                  <a:pt x="174726" y="840854"/>
                </a:lnTo>
                <a:lnTo>
                  <a:pt x="141046" y="803948"/>
                </a:lnTo>
                <a:lnTo>
                  <a:pt x="111975" y="764921"/>
                </a:lnTo>
                <a:lnTo>
                  <a:pt x="87668" y="723773"/>
                </a:lnTo>
                <a:lnTo>
                  <a:pt x="68224" y="680478"/>
                </a:lnTo>
                <a:lnTo>
                  <a:pt x="53771" y="635038"/>
                </a:lnTo>
                <a:lnTo>
                  <a:pt x="44450" y="587438"/>
                </a:lnTo>
                <a:lnTo>
                  <a:pt x="40386" y="537654"/>
                </a:lnTo>
                <a:lnTo>
                  <a:pt x="44450" y="587425"/>
                </a:lnTo>
                <a:lnTo>
                  <a:pt x="53771" y="635012"/>
                </a:lnTo>
                <a:lnTo>
                  <a:pt x="68224" y="680415"/>
                </a:lnTo>
                <a:lnTo>
                  <a:pt x="87668" y="723633"/>
                </a:lnTo>
                <a:lnTo>
                  <a:pt x="111975" y="764679"/>
                </a:lnTo>
                <a:lnTo>
                  <a:pt x="141046" y="803567"/>
                </a:lnTo>
                <a:lnTo>
                  <a:pt x="174726" y="840295"/>
                </a:lnTo>
                <a:lnTo>
                  <a:pt x="212890" y="874877"/>
                </a:lnTo>
                <a:lnTo>
                  <a:pt x="254977" y="906856"/>
                </a:lnTo>
                <a:lnTo>
                  <a:pt x="298805" y="934148"/>
                </a:lnTo>
                <a:lnTo>
                  <a:pt x="344297" y="956881"/>
                </a:lnTo>
                <a:lnTo>
                  <a:pt x="391375" y="975182"/>
                </a:lnTo>
                <a:lnTo>
                  <a:pt x="439966" y="989190"/>
                </a:lnTo>
                <a:lnTo>
                  <a:pt x="489991" y="999032"/>
                </a:lnTo>
                <a:lnTo>
                  <a:pt x="541388" y="1004836"/>
                </a:lnTo>
                <a:lnTo>
                  <a:pt x="594067" y="1006741"/>
                </a:lnTo>
                <a:lnTo>
                  <a:pt x="3328530" y="1006741"/>
                </a:lnTo>
                <a:lnTo>
                  <a:pt x="3376828" y="1005141"/>
                </a:lnTo>
                <a:lnTo>
                  <a:pt x="3424148" y="1000264"/>
                </a:lnTo>
                <a:lnTo>
                  <a:pt x="3470414" y="991984"/>
                </a:lnTo>
                <a:lnTo>
                  <a:pt x="3515588" y="980211"/>
                </a:lnTo>
                <a:lnTo>
                  <a:pt x="3559581" y="964819"/>
                </a:lnTo>
                <a:lnTo>
                  <a:pt x="3602342" y="945680"/>
                </a:lnTo>
                <a:lnTo>
                  <a:pt x="3643795" y="922705"/>
                </a:lnTo>
                <a:lnTo>
                  <a:pt x="3683863" y="895781"/>
                </a:lnTo>
                <a:lnTo>
                  <a:pt x="3723475" y="863803"/>
                </a:lnTo>
                <a:lnTo>
                  <a:pt x="3759162" y="829360"/>
                </a:lnTo>
                <a:lnTo>
                  <a:pt x="3790746" y="792403"/>
                </a:lnTo>
                <a:lnTo>
                  <a:pt x="3818026" y="752843"/>
                </a:lnTo>
                <a:lnTo>
                  <a:pt x="3840797" y="710666"/>
                </a:lnTo>
                <a:lnTo>
                  <a:pt x="3858869" y="665784"/>
                </a:lnTo>
                <a:lnTo>
                  <a:pt x="3872039" y="618147"/>
                </a:lnTo>
                <a:lnTo>
                  <a:pt x="3880116" y="567702"/>
                </a:lnTo>
                <a:lnTo>
                  <a:pt x="3880447" y="562152"/>
                </a:lnTo>
                <a:lnTo>
                  <a:pt x="3880447" y="327533"/>
                </a:lnTo>
                <a:lnTo>
                  <a:pt x="3859923" y="286867"/>
                </a:lnTo>
                <a:lnTo>
                  <a:pt x="3835260" y="248005"/>
                </a:lnTo>
                <a:lnTo>
                  <a:pt x="3806774" y="211264"/>
                </a:lnTo>
                <a:lnTo>
                  <a:pt x="3774579" y="176593"/>
                </a:lnTo>
                <a:lnTo>
                  <a:pt x="3738778" y="143941"/>
                </a:lnTo>
                <a:lnTo>
                  <a:pt x="3698773" y="112953"/>
                </a:lnTo>
                <a:lnTo>
                  <a:pt x="3657358" y="85890"/>
                </a:lnTo>
                <a:lnTo>
                  <a:pt x="3614572" y="62661"/>
                </a:lnTo>
                <a:lnTo>
                  <a:pt x="3570440" y="43218"/>
                </a:lnTo>
                <a:lnTo>
                  <a:pt x="3525024" y="27470"/>
                </a:lnTo>
                <a:lnTo>
                  <a:pt x="3478326" y="15341"/>
                </a:lnTo>
                <a:lnTo>
                  <a:pt x="3430397" y="6769"/>
                </a:lnTo>
                <a:lnTo>
                  <a:pt x="3381260" y="1689"/>
                </a:lnTo>
                <a:lnTo>
                  <a:pt x="3330956" y="0"/>
                </a:lnTo>
                <a:lnTo>
                  <a:pt x="2815653" y="0"/>
                </a:lnTo>
                <a:lnTo>
                  <a:pt x="2815653" y="38557"/>
                </a:lnTo>
                <a:lnTo>
                  <a:pt x="1962924" y="38608"/>
                </a:lnTo>
                <a:lnTo>
                  <a:pt x="573481" y="39458"/>
                </a:lnTo>
                <a:lnTo>
                  <a:pt x="518972" y="42621"/>
                </a:lnTo>
                <a:lnTo>
                  <a:pt x="465531" y="50914"/>
                </a:lnTo>
                <a:lnTo>
                  <a:pt x="413969" y="63449"/>
                </a:lnTo>
                <a:lnTo>
                  <a:pt x="364350" y="80352"/>
                </a:lnTo>
                <a:lnTo>
                  <a:pt x="316763" y="101714"/>
                </a:lnTo>
                <a:lnTo>
                  <a:pt x="271297" y="127673"/>
                </a:lnTo>
                <a:lnTo>
                  <a:pt x="228028" y="158330"/>
                </a:lnTo>
                <a:lnTo>
                  <a:pt x="187058" y="193789"/>
                </a:lnTo>
                <a:lnTo>
                  <a:pt x="153022" y="228955"/>
                </a:lnTo>
                <a:lnTo>
                  <a:pt x="123063" y="266217"/>
                </a:lnTo>
                <a:lnTo>
                  <a:pt x="97370" y="305638"/>
                </a:lnTo>
                <a:lnTo>
                  <a:pt x="76187" y="347256"/>
                </a:lnTo>
                <a:lnTo>
                  <a:pt x="59702" y="391109"/>
                </a:lnTo>
                <a:lnTo>
                  <a:pt x="48133" y="437235"/>
                </a:lnTo>
                <a:lnTo>
                  <a:pt x="41694" y="485686"/>
                </a:lnTo>
                <a:lnTo>
                  <a:pt x="48133" y="436943"/>
                </a:lnTo>
                <a:lnTo>
                  <a:pt x="59702" y="390588"/>
                </a:lnTo>
                <a:lnTo>
                  <a:pt x="76187" y="346595"/>
                </a:lnTo>
                <a:lnTo>
                  <a:pt x="97370" y="304901"/>
                </a:lnTo>
                <a:lnTo>
                  <a:pt x="123063" y="265430"/>
                </a:lnTo>
                <a:lnTo>
                  <a:pt x="153022" y="228155"/>
                </a:lnTo>
                <a:lnTo>
                  <a:pt x="187058" y="192989"/>
                </a:lnTo>
                <a:lnTo>
                  <a:pt x="228028" y="157822"/>
                </a:lnTo>
                <a:lnTo>
                  <a:pt x="271272" y="127368"/>
                </a:lnTo>
                <a:lnTo>
                  <a:pt x="316699" y="101511"/>
                </a:lnTo>
                <a:lnTo>
                  <a:pt x="364197" y="80137"/>
                </a:lnTo>
                <a:lnTo>
                  <a:pt x="413664" y="63144"/>
                </a:lnTo>
                <a:lnTo>
                  <a:pt x="465023" y="50406"/>
                </a:lnTo>
                <a:lnTo>
                  <a:pt x="518160" y="41821"/>
                </a:lnTo>
                <a:lnTo>
                  <a:pt x="572668" y="38760"/>
                </a:lnTo>
                <a:lnTo>
                  <a:pt x="2726690" y="38404"/>
                </a:lnTo>
                <a:lnTo>
                  <a:pt x="2815653" y="38557"/>
                </a:lnTo>
                <a:lnTo>
                  <a:pt x="2815653" y="0"/>
                </a:lnTo>
                <a:lnTo>
                  <a:pt x="604570" y="0"/>
                </a:lnTo>
                <a:lnTo>
                  <a:pt x="585800" y="38"/>
                </a:lnTo>
                <a:lnTo>
                  <a:pt x="529463" y="2413"/>
                </a:lnTo>
                <a:lnTo>
                  <a:pt x="476669" y="9410"/>
                </a:lnTo>
                <a:lnTo>
                  <a:pt x="425500" y="20167"/>
                </a:lnTo>
                <a:lnTo>
                  <a:pt x="376021" y="34798"/>
                </a:lnTo>
                <a:lnTo>
                  <a:pt x="328282" y="53378"/>
                </a:lnTo>
                <a:lnTo>
                  <a:pt x="282308" y="75984"/>
                </a:lnTo>
                <a:lnTo>
                  <a:pt x="238175" y="102717"/>
                </a:lnTo>
                <a:lnTo>
                  <a:pt x="195897" y="133654"/>
                </a:lnTo>
                <a:lnTo>
                  <a:pt x="155562" y="168871"/>
                </a:lnTo>
                <a:lnTo>
                  <a:pt x="122466" y="203428"/>
                </a:lnTo>
                <a:lnTo>
                  <a:pt x="93294" y="239953"/>
                </a:lnTo>
                <a:lnTo>
                  <a:pt x="68072" y="278206"/>
                </a:lnTo>
                <a:lnTo>
                  <a:pt x="46799" y="317931"/>
                </a:lnTo>
                <a:lnTo>
                  <a:pt x="29489" y="358889"/>
                </a:lnTo>
                <a:lnTo>
                  <a:pt x="16141" y="400824"/>
                </a:lnTo>
                <a:lnTo>
                  <a:pt x="6781" y="443484"/>
                </a:lnTo>
                <a:lnTo>
                  <a:pt x="1397" y="486625"/>
                </a:lnTo>
                <a:lnTo>
                  <a:pt x="0" y="529996"/>
                </a:lnTo>
                <a:lnTo>
                  <a:pt x="2616" y="573366"/>
                </a:lnTo>
                <a:lnTo>
                  <a:pt x="9245" y="616458"/>
                </a:lnTo>
                <a:lnTo>
                  <a:pt x="19888" y="659041"/>
                </a:lnTo>
                <a:lnTo>
                  <a:pt x="34569" y="700862"/>
                </a:lnTo>
                <a:lnTo>
                  <a:pt x="53289" y="741680"/>
                </a:lnTo>
                <a:lnTo>
                  <a:pt x="76047" y="781227"/>
                </a:lnTo>
                <a:lnTo>
                  <a:pt x="102870" y="819277"/>
                </a:lnTo>
                <a:lnTo>
                  <a:pt x="133756" y="855573"/>
                </a:lnTo>
                <a:lnTo>
                  <a:pt x="171297" y="892784"/>
                </a:lnTo>
                <a:lnTo>
                  <a:pt x="210731" y="925804"/>
                </a:lnTo>
                <a:lnTo>
                  <a:pt x="251980" y="954709"/>
                </a:lnTo>
                <a:lnTo>
                  <a:pt x="295021" y="979563"/>
                </a:lnTo>
                <a:lnTo>
                  <a:pt x="339788" y="1000417"/>
                </a:lnTo>
                <a:lnTo>
                  <a:pt x="386219" y="1017333"/>
                </a:lnTo>
                <a:lnTo>
                  <a:pt x="434276" y="1030389"/>
                </a:lnTo>
                <a:lnTo>
                  <a:pt x="483895" y="1039634"/>
                </a:lnTo>
                <a:lnTo>
                  <a:pt x="535025" y="1045133"/>
                </a:lnTo>
                <a:lnTo>
                  <a:pt x="587616" y="1046949"/>
                </a:lnTo>
                <a:lnTo>
                  <a:pt x="1096391" y="1047305"/>
                </a:lnTo>
                <a:lnTo>
                  <a:pt x="1961299" y="1046949"/>
                </a:lnTo>
                <a:lnTo>
                  <a:pt x="3318040" y="1047750"/>
                </a:lnTo>
                <a:lnTo>
                  <a:pt x="3363277" y="1046949"/>
                </a:lnTo>
                <a:lnTo>
                  <a:pt x="3421405" y="1042123"/>
                </a:lnTo>
                <a:lnTo>
                  <a:pt x="3469881" y="1033894"/>
                </a:lnTo>
                <a:lnTo>
                  <a:pt x="3516744" y="1022540"/>
                </a:lnTo>
                <a:lnTo>
                  <a:pt x="3561956" y="1007999"/>
                </a:lnTo>
                <a:lnTo>
                  <a:pt x="3605441" y="990168"/>
                </a:lnTo>
                <a:lnTo>
                  <a:pt x="3647173" y="968997"/>
                </a:lnTo>
                <a:lnTo>
                  <a:pt x="3687064" y="944384"/>
                </a:lnTo>
                <a:lnTo>
                  <a:pt x="3725100" y="916254"/>
                </a:lnTo>
                <a:lnTo>
                  <a:pt x="3761194" y="884529"/>
                </a:lnTo>
                <a:lnTo>
                  <a:pt x="3795318" y="849147"/>
                </a:lnTo>
                <a:lnTo>
                  <a:pt x="3829177" y="807224"/>
                </a:lnTo>
                <a:lnTo>
                  <a:pt x="3857993" y="763524"/>
                </a:lnTo>
                <a:lnTo>
                  <a:pt x="3881640" y="718058"/>
                </a:lnTo>
                <a:lnTo>
                  <a:pt x="3899992" y="670826"/>
                </a:lnTo>
                <a:lnTo>
                  <a:pt x="3912946" y="621868"/>
                </a:lnTo>
                <a:lnTo>
                  <a:pt x="3920350" y="571195"/>
                </a:lnTo>
                <a:lnTo>
                  <a:pt x="3922103" y="518820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7156" y="9149638"/>
            <a:ext cx="3885565" cy="1038225"/>
          </a:xfrm>
          <a:custGeom>
            <a:avLst/>
            <a:gdLst/>
            <a:ahLst/>
            <a:cxnLst/>
            <a:rect l="l" t="t" r="r" b="b"/>
            <a:pathLst>
              <a:path w="3885565" h="1038225">
                <a:moveTo>
                  <a:pt x="3884955" y="514108"/>
                </a:moveTo>
                <a:lnTo>
                  <a:pt x="3880955" y="460552"/>
                </a:lnTo>
                <a:lnTo>
                  <a:pt x="3872801" y="413029"/>
                </a:lnTo>
                <a:lnTo>
                  <a:pt x="3860406" y="367855"/>
                </a:lnTo>
                <a:lnTo>
                  <a:pt x="3843883" y="324942"/>
                </a:lnTo>
                <a:lnTo>
                  <a:pt x="3843528" y="324243"/>
                </a:lnTo>
                <a:lnTo>
                  <a:pt x="3843528" y="559701"/>
                </a:lnTo>
                <a:lnTo>
                  <a:pt x="3843363" y="563333"/>
                </a:lnTo>
                <a:lnTo>
                  <a:pt x="3835400" y="613549"/>
                </a:lnTo>
                <a:lnTo>
                  <a:pt x="3822433" y="660857"/>
                </a:lnTo>
                <a:lnTo>
                  <a:pt x="3804628" y="705345"/>
                </a:lnTo>
                <a:lnTo>
                  <a:pt x="3782161" y="747102"/>
                </a:lnTo>
                <a:lnTo>
                  <a:pt x="3755186" y="786206"/>
                </a:lnTo>
                <a:lnTo>
                  <a:pt x="3723894" y="822731"/>
                </a:lnTo>
                <a:lnTo>
                  <a:pt x="3688423" y="856780"/>
                </a:lnTo>
                <a:lnTo>
                  <a:pt x="3648964" y="888428"/>
                </a:lnTo>
                <a:lnTo>
                  <a:pt x="3609263" y="915123"/>
                </a:lnTo>
                <a:lnTo>
                  <a:pt x="3568204" y="937882"/>
                </a:lnTo>
                <a:lnTo>
                  <a:pt x="3525850" y="956843"/>
                </a:lnTo>
                <a:lnTo>
                  <a:pt x="3482276" y="972096"/>
                </a:lnTo>
                <a:lnTo>
                  <a:pt x="3437534" y="983767"/>
                </a:lnTo>
                <a:lnTo>
                  <a:pt x="3391687" y="991971"/>
                </a:lnTo>
                <a:lnTo>
                  <a:pt x="3344811" y="996797"/>
                </a:lnTo>
                <a:lnTo>
                  <a:pt x="3296983" y="998385"/>
                </a:lnTo>
                <a:lnTo>
                  <a:pt x="588276" y="998385"/>
                </a:lnTo>
                <a:lnTo>
                  <a:pt x="536092" y="996505"/>
                </a:lnTo>
                <a:lnTo>
                  <a:pt x="485190" y="990752"/>
                </a:lnTo>
                <a:lnTo>
                  <a:pt x="435622" y="980998"/>
                </a:lnTo>
                <a:lnTo>
                  <a:pt x="387489" y="967117"/>
                </a:lnTo>
                <a:lnTo>
                  <a:pt x="340855" y="948982"/>
                </a:lnTo>
                <a:lnTo>
                  <a:pt x="295795" y="926452"/>
                </a:lnTo>
                <a:lnTo>
                  <a:pt x="252387" y="899414"/>
                </a:lnTo>
                <a:lnTo>
                  <a:pt x="210693" y="867714"/>
                </a:lnTo>
                <a:lnTo>
                  <a:pt x="172885" y="833221"/>
                </a:lnTo>
                <a:lnTo>
                  <a:pt x="139522" y="796632"/>
                </a:lnTo>
                <a:lnTo>
                  <a:pt x="110731" y="757961"/>
                </a:lnTo>
                <a:lnTo>
                  <a:pt x="86639" y="717194"/>
                </a:lnTo>
                <a:lnTo>
                  <a:pt x="67386" y="674293"/>
                </a:lnTo>
                <a:lnTo>
                  <a:pt x="53073" y="629272"/>
                </a:lnTo>
                <a:lnTo>
                  <a:pt x="43840" y="582091"/>
                </a:lnTo>
                <a:lnTo>
                  <a:pt x="53073" y="629234"/>
                </a:lnTo>
                <a:lnTo>
                  <a:pt x="67386" y="674217"/>
                </a:lnTo>
                <a:lnTo>
                  <a:pt x="86639" y="717054"/>
                </a:lnTo>
                <a:lnTo>
                  <a:pt x="110731" y="757732"/>
                </a:lnTo>
                <a:lnTo>
                  <a:pt x="139522" y="796264"/>
                </a:lnTo>
                <a:lnTo>
                  <a:pt x="172885" y="832650"/>
                </a:lnTo>
                <a:lnTo>
                  <a:pt x="210693" y="866914"/>
                </a:lnTo>
                <a:lnTo>
                  <a:pt x="252387" y="898613"/>
                </a:lnTo>
                <a:lnTo>
                  <a:pt x="295795" y="925652"/>
                </a:lnTo>
                <a:lnTo>
                  <a:pt x="340855" y="948182"/>
                </a:lnTo>
                <a:lnTo>
                  <a:pt x="387489" y="966317"/>
                </a:lnTo>
                <a:lnTo>
                  <a:pt x="435622" y="980198"/>
                </a:lnTo>
                <a:lnTo>
                  <a:pt x="485190" y="989952"/>
                </a:lnTo>
                <a:lnTo>
                  <a:pt x="536092" y="995705"/>
                </a:lnTo>
                <a:lnTo>
                  <a:pt x="588289" y="997597"/>
                </a:lnTo>
                <a:lnTo>
                  <a:pt x="3296983" y="997597"/>
                </a:lnTo>
                <a:lnTo>
                  <a:pt x="3344811" y="996010"/>
                </a:lnTo>
                <a:lnTo>
                  <a:pt x="3391687" y="991171"/>
                </a:lnTo>
                <a:lnTo>
                  <a:pt x="3437534" y="982967"/>
                </a:lnTo>
                <a:lnTo>
                  <a:pt x="3482276" y="971296"/>
                </a:lnTo>
                <a:lnTo>
                  <a:pt x="3525850" y="956043"/>
                </a:lnTo>
                <a:lnTo>
                  <a:pt x="3568204" y="937082"/>
                </a:lnTo>
                <a:lnTo>
                  <a:pt x="3609263" y="914323"/>
                </a:lnTo>
                <a:lnTo>
                  <a:pt x="3648964" y="887641"/>
                </a:lnTo>
                <a:lnTo>
                  <a:pt x="3688194" y="855954"/>
                </a:lnTo>
                <a:lnTo>
                  <a:pt x="3723551" y="821829"/>
                </a:lnTo>
                <a:lnTo>
                  <a:pt x="3754844" y="785190"/>
                </a:lnTo>
                <a:lnTo>
                  <a:pt x="3781856" y="746010"/>
                </a:lnTo>
                <a:lnTo>
                  <a:pt x="3804424" y="704202"/>
                </a:lnTo>
                <a:lnTo>
                  <a:pt x="3822319" y="659726"/>
                </a:lnTo>
                <a:lnTo>
                  <a:pt x="3835362" y="612521"/>
                </a:lnTo>
                <a:lnTo>
                  <a:pt x="3843363" y="562546"/>
                </a:lnTo>
                <a:lnTo>
                  <a:pt x="3843528" y="559701"/>
                </a:lnTo>
                <a:lnTo>
                  <a:pt x="3843528" y="324243"/>
                </a:lnTo>
                <a:lnTo>
                  <a:pt x="3823360" y="284264"/>
                </a:lnTo>
                <a:lnTo>
                  <a:pt x="3798925" y="245745"/>
                </a:lnTo>
                <a:lnTo>
                  <a:pt x="3770706" y="209334"/>
                </a:lnTo>
                <a:lnTo>
                  <a:pt x="3738816" y="174980"/>
                </a:lnTo>
                <a:lnTo>
                  <a:pt x="3703358" y="142633"/>
                </a:lnTo>
                <a:lnTo>
                  <a:pt x="3663721" y="111925"/>
                </a:lnTo>
                <a:lnTo>
                  <a:pt x="3622700" y="85102"/>
                </a:lnTo>
                <a:lnTo>
                  <a:pt x="3580320" y="62090"/>
                </a:lnTo>
                <a:lnTo>
                  <a:pt x="3536607" y="42824"/>
                </a:lnTo>
                <a:lnTo>
                  <a:pt x="3491611" y="27216"/>
                </a:lnTo>
                <a:lnTo>
                  <a:pt x="3445357" y="15201"/>
                </a:lnTo>
                <a:lnTo>
                  <a:pt x="3397885" y="6718"/>
                </a:lnTo>
                <a:lnTo>
                  <a:pt x="3349206" y="1676"/>
                </a:lnTo>
                <a:lnTo>
                  <a:pt x="3299383" y="0"/>
                </a:lnTo>
                <a:lnTo>
                  <a:pt x="2782557" y="0"/>
                </a:lnTo>
                <a:lnTo>
                  <a:pt x="2782557" y="38201"/>
                </a:lnTo>
                <a:lnTo>
                  <a:pt x="1944230" y="38252"/>
                </a:lnTo>
                <a:lnTo>
                  <a:pt x="567880" y="39103"/>
                </a:lnTo>
                <a:lnTo>
                  <a:pt x="513880" y="42240"/>
                </a:lnTo>
                <a:lnTo>
                  <a:pt x="460959" y="50444"/>
                </a:lnTo>
                <a:lnTo>
                  <a:pt x="409867" y="62877"/>
                </a:lnTo>
                <a:lnTo>
                  <a:pt x="360718" y="79616"/>
                </a:lnTo>
                <a:lnTo>
                  <a:pt x="313575" y="100799"/>
                </a:lnTo>
                <a:lnTo>
                  <a:pt x="268541" y="126517"/>
                </a:lnTo>
                <a:lnTo>
                  <a:pt x="225691" y="156895"/>
                </a:lnTo>
                <a:lnTo>
                  <a:pt x="185102" y="192036"/>
                </a:lnTo>
                <a:lnTo>
                  <a:pt x="151384" y="226872"/>
                </a:lnTo>
                <a:lnTo>
                  <a:pt x="121704" y="263804"/>
                </a:lnTo>
                <a:lnTo>
                  <a:pt x="96266" y="302856"/>
                </a:lnTo>
                <a:lnTo>
                  <a:pt x="75272" y="344093"/>
                </a:lnTo>
                <a:lnTo>
                  <a:pt x="58940" y="387553"/>
                </a:lnTo>
                <a:lnTo>
                  <a:pt x="47485" y="433260"/>
                </a:lnTo>
                <a:lnTo>
                  <a:pt x="41109" y="481266"/>
                </a:lnTo>
                <a:lnTo>
                  <a:pt x="47485" y="432968"/>
                </a:lnTo>
                <a:lnTo>
                  <a:pt x="58940" y="387045"/>
                </a:lnTo>
                <a:lnTo>
                  <a:pt x="75272" y="343446"/>
                </a:lnTo>
                <a:lnTo>
                  <a:pt x="96266" y="302133"/>
                </a:lnTo>
                <a:lnTo>
                  <a:pt x="121704" y="263017"/>
                </a:lnTo>
                <a:lnTo>
                  <a:pt x="151384" y="226072"/>
                </a:lnTo>
                <a:lnTo>
                  <a:pt x="185102" y="191236"/>
                </a:lnTo>
                <a:lnTo>
                  <a:pt x="225679" y="156387"/>
                </a:lnTo>
                <a:lnTo>
                  <a:pt x="268528" y="126199"/>
                </a:lnTo>
                <a:lnTo>
                  <a:pt x="313512" y="100584"/>
                </a:lnTo>
                <a:lnTo>
                  <a:pt x="360565" y="79400"/>
                </a:lnTo>
                <a:lnTo>
                  <a:pt x="409575" y="62560"/>
                </a:lnTo>
                <a:lnTo>
                  <a:pt x="460451" y="49949"/>
                </a:lnTo>
                <a:lnTo>
                  <a:pt x="513080" y="41440"/>
                </a:lnTo>
                <a:lnTo>
                  <a:pt x="567080" y="38417"/>
                </a:lnTo>
                <a:lnTo>
                  <a:pt x="2700807" y="38061"/>
                </a:lnTo>
                <a:lnTo>
                  <a:pt x="2782557" y="38201"/>
                </a:lnTo>
                <a:lnTo>
                  <a:pt x="2782557" y="0"/>
                </a:lnTo>
                <a:lnTo>
                  <a:pt x="598678" y="0"/>
                </a:lnTo>
                <a:lnTo>
                  <a:pt x="580085" y="38"/>
                </a:lnTo>
                <a:lnTo>
                  <a:pt x="524281" y="2400"/>
                </a:lnTo>
                <a:lnTo>
                  <a:pt x="471982" y="9321"/>
                </a:lnTo>
                <a:lnTo>
                  <a:pt x="421297" y="19989"/>
                </a:lnTo>
                <a:lnTo>
                  <a:pt x="372287" y="34480"/>
                </a:lnTo>
                <a:lnTo>
                  <a:pt x="324993" y="52895"/>
                </a:lnTo>
                <a:lnTo>
                  <a:pt x="279463" y="75298"/>
                </a:lnTo>
                <a:lnTo>
                  <a:pt x="235737" y="101777"/>
                </a:lnTo>
                <a:lnTo>
                  <a:pt x="193865" y="132435"/>
                </a:lnTo>
                <a:lnTo>
                  <a:pt x="153898" y="167335"/>
                </a:lnTo>
                <a:lnTo>
                  <a:pt x="119202" y="203784"/>
                </a:lnTo>
                <a:lnTo>
                  <a:pt x="88887" y="242417"/>
                </a:lnTo>
                <a:lnTo>
                  <a:pt x="62992" y="282956"/>
                </a:lnTo>
                <a:lnTo>
                  <a:pt x="41516" y="325081"/>
                </a:lnTo>
                <a:lnTo>
                  <a:pt x="24472" y="368515"/>
                </a:lnTo>
                <a:lnTo>
                  <a:pt x="11861" y="412953"/>
                </a:lnTo>
                <a:lnTo>
                  <a:pt x="3695" y="458114"/>
                </a:lnTo>
                <a:lnTo>
                  <a:pt x="0" y="503682"/>
                </a:lnTo>
                <a:lnTo>
                  <a:pt x="774" y="549376"/>
                </a:lnTo>
                <a:lnTo>
                  <a:pt x="6032" y="594880"/>
                </a:lnTo>
                <a:lnTo>
                  <a:pt x="15786" y="639927"/>
                </a:lnTo>
                <a:lnTo>
                  <a:pt x="30035" y="684212"/>
                </a:lnTo>
                <a:lnTo>
                  <a:pt x="48806" y="727443"/>
                </a:lnTo>
                <a:lnTo>
                  <a:pt x="72097" y="769302"/>
                </a:lnTo>
                <a:lnTo>
                  <a:pt x="99923" y="809523"/>
                </a:lnTo>
                <a:lnTo>
                  <a:pt x="132295" y="847801"/>
                </a:lnTo>
                <a:lnTo>
                  <a:pt x="169494" y="884669"/>
                </a:lnTo>
                <a:lnTo>
                  <a:pt x="208546" y="917397"/>
                </a:lnTo>
                <a:lnTo>
                  <a:pt x="249415" y="946035"/>
                </a:lnTo>
                <a:lnTo>
                  <a:pt x="292049" y="970661"/>
                </a:lnTo>
                <a:lnTo>
                  <a:pt x="336397" y="991323"/>
                </a:lnTo>
                <a:lnTo>
                  <a:pt x="382384" y="1008087"/>
                </a:lnTo>
                <a:lnTo>
                  <a:pt x="429996" y="1021016"/>
                </a:lnTo>
                <a:lnTo>
                  <a:pt x="479145" y="1030173"/>
                </a:lnTo>
                <a:lnTo>
                  <a:pt x="529793" y="1035634"/>
                </a:lnTo>
                <a:lnTo>
                  <a:pt x="581888" y="1037437"/>
                </a:lnTo>
                <a:lnTo>
                  <a:pt x="1085862" y="1037780"/>
                </a:lnTo>
                <a:lnTo>
                  <a:pt x="1942630" y="1037437"/>
                </a:lnTo>
                <a:lnTo>
                  <a:pt x="3286582" y="1038225"/>
                </a:lnTo>
                <a:lnTo>
                  <a:pt x="3331400" y="1037437"/>
                </a:lnTo>
                <a:lnTo>
                  <a:pt x="3388969" y="1032649"/>
                </a:lnTo>
                <a:lnTo>
                  <a:pt x="3437001" y="1024496"/>
                </a:lnTo>
                <a:lnTo>
                  <a:pt x="3483419" y="1013244"/>
                </a:lnTo>
                <a:lnTo>
                  <a:pt x="3528199" y="998829"/>
                </a:lnTo>
                <a:lnTo>
                  <a:pt x="3529279" y="998385"/>
                </a:lnTo>
                <a:lnTo>
                  <a:pt x="3571278" y="981176"/>
                </a:lnTo>
                <a:lnTo>
                  <a:pt x="3612616" y="960183"/>
                </a:lnTo>
                <a:lnTo>
                  <a:pt x="3652139" y="935799"/>
                </a:lnTo>
                <a:lnTo>
                  <a:pt x="3689807" y="907923"/>
                </a:lnTo>
                <a:lnTo>
                  <a:pt x="3725570" y="876490"/>
                </a:lnTo>
                <a:lnTo>
                  <a:pt x="3759365" y="841425"/>
                </a:lnTo>
                <a:lnTo>
                  <a:pt x="3792905" y="799896"/>
                </a:lnTo>
                <a:lnTo>
                  <a:pt x="3821442" y="756589"/>
                </a:lnTo>
                <a:lnTo>
                  <a:pt x="3844874" y="711530"/>
                </a:lnTo>
                <a:lnTo>
                  <a:pt x="3863060" y="664730"/>
                </a:lnTo>
                <a:lnTo>
                  <a:pt x="3875875" y="616216"/>
                </a:lnTo>
                <a:lnTo>
                  <a:pt x="3883215" y="566000"/>
                </a:lnTo>
                <a:lnTo>
                  <a:pt x="3884955" y="514108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35374" y="3347122"/>
            <a:ext cx="4489450" cy="1200150"/>
          </a:xfrm>
          <a:custGeom>
            <a:avLst/>
            <a:gdLst/>
            <a:ahLst/>
            <a:cxnLst/>
            <a:rect l="l" t="t" r="r" b="b"/>
            <a:pathLst>
              <a:path w="4489450" h="1200150">
                <a:moveTo>
                  <a:pt x="4488980" y="582066"/>
                </a:moveTo>
                <a:lnTo>
                  <a:pt x="4484763" y="532384"/>
                </a:lnTo>
                <a:lnTo>
                  <a:pt x="4476623" y="483425"/>
                </a:lnTo>
                <a:lnTo>
                  <a:pt x="4464609" y="436600"/>
                </a:lnTo>
                <a:lnTo>
                  <a:pt x="4448810" y="391871"/>
                </a:lnTo>
                <a:lnTo>
                  <a:pt x="4441914" y="376783"/>
                </a:lnTo>
                <a:lnTo>
                  <a:pt x="4441914" y="641032"/>
                </a:lnTo>
                <a:lnTo>
                  <a:pt x="4441317" y="651205"/>
                </a:lnTo>
                <a:lnTo>
                  <a:pt x="4433430" y="702957"/>
                </a:lnTo>
                <a:lnTo>
                  <a:pt x="4420959" y="752055"/>
                </a:lnTo>
                <a:lnTo>
                  <a:pt x="4404030" y="798576"/>
                </a:lnTo>
                <a:lnTo>
                  <a:pt x="4382795" y="842556"/>
                </a:lnTo>
                <a:lnTo>
                  <a:pt x="4357382" y="884085"/>
                </a:lnTo>
                <a:lnTo>
                  <a:pt x="4327918" y="923226"/>
                </a:lnTo>
                <a:lnTo>
                  <a:pt x="4294568" y="960043"/>
                </a:lnTo>
                <a:lnTo>
                  <a:pt x="4257446" y="994613"/>
                </a:lnTo>
                <a:lnTo>
                  <a:pt x="4216692" y="1026998"/>
                </a:lnTo>
                <a:lnTo>
                  <a:pt x="4175988" y="1054646"/>
                </a:lnTo>
                <a:lnTo>
                  <a:pt x="4134040" y="1078699"/>
                </a:lnTo>
                <a:lnTo>
                  <a:pt x="4090898" y="1099248"/>
                </a:lnTo>
                <a:lnTo>
                  <a:pt x="4046626" y="1116380"/>
                </a:lnTo>
                <a:lnTo>
                  <a:pt x="4001249" y="1130211"/>
                </a:lnTo>
                <a:lnTo>
                  <a:pt x="3954843" y="1140802"/>
                </a:lnTo>
                <a:lnTo>
                  <a:pt x="3907459" y="1148245"/>
                </a:lnTo>
                <a:lnTo>
                  <a:pt x="3859149" y="1152652"/>
                </a:lnTo>
                <a:lnTo>
                  <a:pt x="3809962" y="1154099"/>
                </a:lnTo>
                <a:lnTo>
                  <a:pt x="680008" y="1154099"/>
                </a:lnTo>
                <a:lnTo>
                  <a:pt x="626338" y="1152372"/>
                </a:lnTo>
                <a:lnTo>
                  <a:pt x="573824" y="1147140"/>
                </a:lnTo>
                <a:lnTo>
                  <a:pt x="522528" y="1138275"/>
                </a:lnTo>
                <a:lnTo>
                  <a:pt x="472503" y="1125677"/>
                </a:lnTo>
                <a:lnTo>
                  <a:pt x="423824" y="1109243"/>
                </a:lnTo>
                <a:lnTo>
                  <a:pt x="376542" y="1088872"/>
                </a:lnTo>
                <a:lnTo>
                  <a:pt x="330720" y="1064450"/>
                </a:lnTo>
                <a:lnTo>
                  <a:pt x="286423" y="1035875"/>
                </a:lnTo>
                <a:lnTo>
                  <a:pt x="243713" y="1003046"/>
                </a:lnTo>
                <a:lnTo>
                  <a:pt x="204152" y="967257"/>
                </a:lnTo>
                <a:lnTo>
                  <a:pt x="168744" y="929525"/>
                </a:lnTo>
                <a:lnTo>
                  <a:pt x="137604" y="889838"/>
                </a:lnTo>
                <a:lnTo>
                  <a:pt x="110832" y="848194"/>
                </a:lnTo>
                <a:lnTo>
                  <a:pt x="88531" y="804557"/>
                </a:lnTo>
                <a:lnTo>
                  <a:pt x="70789" y="758939"/>
                </a:lnTo>
                <a:lnTo>
                  <a:pt x="57746" y="711314"/>
                </a:lnTo>
                <a:lnTo>
                  <a:pt x="49479" y="661682"/>
                </a:lnTo>
                <a:lnTo>
                  <a:pt x="46113" y="610019"/>
                </a:lnTo>
                <a:lnTo>
                  <a:pt x="49479" y="661670"/>
                </a:lnTo>
                <a:lnTo>
                  <a:pt x="57746" y="711288"/>
                </a:lnTo>
                <a:lnTo>
                  <a:pt x="70789" y="758875"/>
                </a:lnTo>
                <a:lnTo>
                  <a:pt x="88531" y="804443"/>
                </a:lnTo>
                <a:lnTo>
                  <a:pt x="110832" y="847991"/>
                </a:lnTo>
                <a:lnTo>
                  <a:pt x="137604" y="889533"/>
                </a:lnTo>
                <a:lnTo>
                  <a:pt x="168744" y="929055"/>
                </a:lnTo>
                <a:lnTo>
                  <a:pt x="204152" y="966584"/>
                </a:lnTo>
                <a:lnTo>
                  <a:pt x="243713" y="1002131"/>
                </a:lnTo>
                <a:lnTo>
                  <a:pt x="286423" y="1034961"/>
                </a:lnTo>
                <a:lnTo>
                  <a:pt x="330720" y="1063536"/>
                </a:lnTo>
                <a:lnTo>
                  <a:pt x="376542" y="1087958"/>
                </a:lnTo>
                <a:lnTo>
                  <a:pt x="423824" y="1108329"/>
                </a:lnTo>
                <a:lnTo>
                  <a:pt x="472503" y="1124762"/>
                </a:lnTo>
                <a:lnTo>
                  <a:pt x="522528" y="1137348"/>
                </a:lnTo>
                <a:lnTo>
                  <a:pt x="573824" y="1146213"/>
                </a:lnTo>
                <a:lnTo>
                  <a:pt x="626338" y="1151458"/>
                </a:lnTo>
                <a:lnTo>
                  <a:pt x="680008" y="1153185"/>
                </a:lnTo>
                <a:lnTo>
                  <a:pt x="3809962" y="1153185"/>
                </a:lnTo>
                <a:lnTo>
                  <a:pt x="3859149" y="1151737"/>
                </a:lnTo>
                <a:lnTo>
                  <a:pt x="3907459" y="1147330"/>
                </a:lnTo>
                <a:lnTo>
                  <a:pt x="3954843" y="1139875"/>
                </a:lnTo>
                <a:lnTo>
                  <a:pt x="4001249" y="1129284"/>
                </a:lnTo>
                <a:lnTo>
                  <a:pt x="4046626" y="1115466"/>
                </a:lnTo>
                <a:lnTo>
                  <a:pt x="4090898" y="1098321"/>
                </a:lnTo>
                <a:lnTo>
                  <a:pt x="4134040" y="1077772"/>
                </a:lnTo>
                <a:lnTo>
                  <a:pt x="4175988" y="1053719"/>
                </a:lnTo>
                <a:lnTo>
                  <a:pt x="4216692" y="1026071"/>
                </a:lnTo>
                <a:lnTo>
                  <a:pt x="4257192" y="993660"/>
                </a:lnTo>
                <a:lnTo>
                  <a:pt x="4294187" y="959015"/>
                </a:lnTo>
                <a:lnTo>
                  <a:pt x="4327512" y="922096"/>
                </a:lnTo>
                <a:lnTo>
                  <a:pt x="4357001" y="882853"/>
                </a:lnTo>
                <a:lnTo>
                  <a:pt x="4382490" y="841248"/>
                </a:lnTo>
                <a:lnTo>
                  <a:pt x="4403826" y="797242"/>
                </a:lnTo>
                <a:lnTo>
                  <a:pt x="4420844" y="750773"/>
                </a:lnTo>
                <a:lnTo>
                  <a:pt x="4433392" y="701802"/>
                </a:lnTo>
                <a:lnTo>
                  <a:pt x="4441317" y="650278"/>
                </a:lnTo>
                <a:lnTo>
                  <a:pt x="4441914" y="641032"/>
                </a:lnTo>
                <a:lnTo>
                  <a:pt x="4441914" y="376783"/>
                </a:lnTo>
                <a:lnTo>
                  <a:pt x="4406201" y="308495"/>
                </a:lnTo>
                <a:lnTo>
                  <a:pt x="4379582" y="269773"/>
                </a:lnTo>
                <a:lnTo>
                  <a:pt x="4349534" y="232956"/>
                </a:lnTo>
                <a:lnTo>
                  <a:pt x="4316158" y="198005"/>
                </a:lnTo>
                <a:lnTo>
                  <a:pt x="4279544" y="164871"/>
                </a:lnTo>
                <a:lnTo>
                  <a:pt x="4238396" y="132727"/>
                </a:lnTo>
                <a:lnTo>
                  <a:pt x="4195940" y="104228"/>
                </a:lnTo>
                <a:lnTo>
                  <a:pt x="4152214" y="79298"/>
                </a:lnTo>
                <a:lnTo>
                  <a:pt x="4107243" y="57899"/>
                </a:lnTo>
                <a:lnTo>
                  <a:pt x="4071429" y="43992"/>
                </a:lnTo>
                <a:lnTo>
                  <a:pt x="4061041" y="39954"/>
                </a:lnTo>
                <a:lnTo>
                  <a:pt x="4013657" y="25412"/>
                </a:lnTo>
                <a:lnTo>
                  <a:pt x="3965105" y="14211"/>
                </a:lnTo>
                <a:lnTo>
                  <a:pt x="3915410" y="6273"/>
                </a:lnTo>
                <a:lnTo>
                  <a:pt x="3864610" y="1562"/>
                </a:lnTo>
                <a:lnTo>
                  <a:pt x="3812730" y="0"/>
                </a:lnTo>
                <a:lnTo>
                  <a:pt x="3130143" y="0"/>
                </a:lnTo>
                <a:lnTo>
                  <a:pt x="3130143" y="44221"/>
                </a:lnTo>
                <a:lnTo>
                  <a:pt x="2246833" y="44221"/>
                </a:lnTo>
                <a:lnTo>
                  <a:pt x="656437" y="45199"/>
                </a:lnTo>
                <a:lnTo>
                  <a:pt x="614845" y="46685"/>
                </a:lnTo>
                <a:lnTo>
                  <a:pt x="546290" y="55791"/>
                </a:lnTo>
                <a:lnTo>
                  <a:pt x="499821" y="65684"/>
                </a:lnTo>
                <a:lnTo>
                  <a:pt x="457923" y="77635"/>
                </a:lnTo>
                <a:lnTo>
                  <a:pt x="488022" y="68224"/>
                </a:lnTo>
                <a:lnTo>
                  <a:pt x="539800" y="56248"/>
                </a:lnTo>
                <a:lnTo>
                  <a:pt x="593128" y="47904"/>
                </a:lnTo>
                <a:lnTo>
                  <a:pt x="634720" y="45021"/>
                </a:lnTo>
                <a:lnTo>
                  <a:pt x="676313" y="44221"/>
                </a:lnTo>
                <a:lnTo>
                  <a:pt x="2957423" y="43992"/>
                </a:lnTo>
                <a:lnTo>
                  <a:pt x="3130143" y="44221"/>
                </a:lnTo>
                <a:lnTo>
                  <a:pt x="3130143" y="0"/>
                </a:lnTo>
                <a:lnTo>
                  <a:pt x="692035" y="0"/>
                </a:lnTo>
                <a:lnTo>
                  <a:pt x="670534" y="50"/>
                </a:lnTo>
                <a:lnTo>
                  <a:pt x="627557" y="1168"/>
                </a:lnTo>
                <a:lnTo>
                  <a:pt x="557568" y="8826"/>
                </a:lnTo>
                <a:lnTo>
                  <a:pt x="510260" y="17640"/>
                </a:lnTo>
                <a:lnTo>
                  <a:pt x="464172" y="29273"/>
                </a:lnTo>
                <a:lnTo>
                  <a:pt x="452932" y="32905"/>
                </a:lnTo>
                <a:lnTo>
                  <a:pt x="452932" y="79197"/>
                </a:lnTo>
                <a:lnTo>
                  <a:pt x="417449" y="92113"/>
                </a:lnTo>
                <a:lnTo>
                  <a:pt x="437857" y="83908"/>
                </a:lnTo>
                <a:lnTo>
                  <a:pt x="452932" y="79197"/>
                </a:lnTo>
                <a:lnTo>
                  <a:pt x="452932" y="32905"/>
                </a:lnTo>
                <a:lnTo>
                  <a:pt x="419341" y="43751"/>
                </a:lnTo>
                <a:lnTo>
                  <a:pt x="405612" y="49237"/>
                </a:lnTo>
                <a:lnTo>
                  <a:pt x="405612" y="96875"/>
                </a:lnTo>
                <a:lnTo>
                  <a:pt x="374561" y="110832"/>
                </a:lnTo>
                <a:lnTo>
                  <a:pt x="389407" y="103390"/>
                </a:lnTo>
                <a:lnTo>
                  <a:pt x="405612" y="96875"/>
                </a:lnTo>
                <a:lnTo>
                  <a:pt x="405612" y="49237"/>
                </a:lnTo>
                <a:lnTo>
                  <a:pt x="375780" y="61137"/>
                </a:lnTo>
                <a:lnTo>
                  <a:pt x="361048" y="68237"/>
                </a:lnTo>
                <a:lnTo>
                  <a:pt x="361048" y="117602"/>
                </a:lnTo>
                <a:lnTo>
                  <a:pt x="331381" y="133692"/>
                </a:lnTo>
                <a:lnTo>
                  <a:pt x="342734" y="126771"/>
                </a:lnTo>
                <a:lnTo>
                  <a:pt x="361048" y="117602"/>
                </a:lnTo>
                <a:lnTo>
                  <a:pt x="361048" y="68237"/>
                </a:lnTo>
                <a:lnTo>
                  <a:pt x="333514" y="81483"/>
                </a:lnTo>
                <a:lnTo>
                  <a:pt x="320484" y="88925"/>
                </a:lnTo>
                <a:lnTo>
                  <a:pt x="320484" y="140347"/>
                </a:lnTo>
                <a:lnTo>
                  <a:pt x="288569" y="160959"/>
                </a:lnTo>
                <a:lnTo>
                  <a:pt x="297916" y="154114"/>
                </a:lnTo>
                <a:lnTo>
                  <a:pt x="320484" y="140347"/>
                </a:lnTo>
                <a:lnTo>
                  <a:pt x="320484" y="88925"/>
                </a:lnTo>
                <a:lnTo>
                  <a:pt x="292595" y="104838"/>
                </a:lnTo>
                <a:lnTo>
                  <a:pt x="287121" y="108496"/>
                </a:lnTo>
                <a:lnTo>
                  <a:pt x="287121" y="162013"/>
                </a:lnTo>
                <a:lnTo>
                  <a:pt x="250380" y="189903"/>
                </a:lnTo>
                <a:lnTo>
                  <a:pt x="214122" y="221983"/>
                </a:lnTo>
                <a:lnTo>
                  <a:pt x="179793" y="257086"/>
                </a:lnTo>
                <a:lnTo>
                  <a:pt x="148996" y="294043"/>
                </a:lnTo>
                <a:lnTo>
                  <a:pt x="121920" y="332867"/>
                </a:lnTo>
                <a:lnTo>
                  <a:pt x="98691" y="373608"/>
                </a:lnTo>
                <a:lnTo>
                  <a:pt x="79502" y="416293"/>
                </a:lnTo>
                <a:lnTo>
                  <a:pt x="64503" y="460959"/>
                </a:lnTo>
                <a:lnTo>
                  <a:pt x="53860" y="507619"/>
                </a:lnTo>
                <a:lnTo>
                  <a:pt x="47739" y="556323"/>
                </a:lnTo>
                <a:lnTo>
                  <a:pt x="53860" y="507314"/>
                </a:lnTo>
                <a:lnTo>
                  <a:pt x="64503" y="460425"/>
                </a:lnTo>
                <a:lnTo>
                  <a:pt x="79502" y="415594"/>
                </a:lnTo>
                <a:lnTo>
                  <a:pt x="98691" y="372808"/>
                </a:lnTo>
                <a:lnTo>
                  <a:pt x="121920" y="332003"/>
                </a:lnTo>
                <a:lnTo>
                  <a:pt x="148996" y="293128"/>
                </a:lnTo>
                <a:lnTo>
                  <a:pt x="179793" y="256171"/>
                </a:lnTo>
                <a:lnTo>
                  <a:pt x="214122" y="221056"/>
                </a:lnTo>
                <a:lnTo>
                  <a:pt x="255016" y="185508"/>
                </a:lnTo>
                <a:lnTo>
                  <a:pt x="287121" y="162013"/>
                </a:lnTo>
                <a:lnTo>
                  <a:pt x="287121" y="108496"/>
                </a:lnTo>
                <a:lnTo>
                  <a:pt x="253022" y="131241"/>
                </a:lnTo>
                <a:lnTo>
                  <a:pt x="214845" y="160756"/>
                </a:lnTo>
                <a:lnTo>
                  <a:pt x="178079" y="193433"/>
                </a:lnTo>
                <a:lnTo>
                  <a:pt x="143967" y="228739"/>
                </a:lnTo>
                <a:lnTo>
                  <a:pt x="113461" y="265874"/>
                </a:lnTo>
                <a:lnTo>
                  <a:pt x="86575" y="304634"/>
                </a:lnTo>
                <a:lnTo>
                  <a:pt x="63296" y="344830"/>
                </a:lnTo>
                <a:lnTo>
                  <a:pt x="43637" y="386245"/>
                </a:lnTo>
                <a:lnTo>
                  <a:pt x="27622" y="428675"/>
                </a:lnTo>
                <a:lnTo>
                  <a:pt x="15240" y="471906"/>
                </a:lnTo>
                <a:lnTo>
                  <a:pt x="6502" y="515759"/>
                </a:lnTo>
                <a:lnTo>
                  <a:pt x="1422" y="560019"/>
                </a:lnTo>
                <a:lnTo>
                  <a:pt x="0" y="604469"/>
                </a:lnTo>
                <a:lnTo>
                  <a:pt x="2235" y="648931"/>
                </a:lnTo>
                <a:lnTo>
                  <a:pt x="8166" y="693178"/>
                </a:lnTo>
                <a:lnTo>
                  <a:pt x="17767" y="737019"/>
                </a:lnTo>
                <a:lnTo>
                  <a:pt x="31051" y="780237"/>
                </a:lnTo>
                <a:lnTo>
                  <a:pt x="48044" y="822642"/>
                </a:lnTo>
                <a:lnTo>
                  <a:pt x="68732" y="864031"/>
                </a:lnTo>
                <a:lnTo>
                  <a:pt x="93141" y="904189"/>
                </a:lnTo>
                <a:lnTo>
                  <a:pt x="121272" y="942924"/>
                </a:lnTo>
                <a:lnTo>
                  <a:pt x="153111" y="980020"/>
                </a:lnTo>
                <a:lnTo>
                  <a:pt x="188772" y="1015873"/>
                </a:lnTo>
                <a:lnTo>
                  <a:pt x="225945" y="1048385"/>
                </a:lnTo>
                <a:lnTo>
                  <a:pt x="264579" y="1077607"/>
                </a:lnTo>
                <a:lnTo>
                  <a:pt x="304647" y="1103579"/>
                </a:lnTo>
                <a:lnTo>
                  <a:pt x="346113" y="1126337"/>
                </a:lnTo>
                <a:lnTo>
                  <a:pt x="388950" y="1145921"/>
                </a:lnTo>
                <a:lnTo>
                  <a:pt x="433108" y="1162392"/>
                </a:lnTo>
                <a:lnTo>
                  <a:pt x="478561" y="1175766"/>
                </a:lnTo>
                <a:lnTo>
                  <a:pt x="525284" y="1186091"/>
                </a:lnTo>
                <a:lnTo>
                  <a:pt x="573214" y="1193419"/>
                </a:lnTo>
                <a:lnTo>
                  <a:pt x="622338" y="1197787"/>
                </a:lnTo>
                <a:lnTo>
                  <a:pt x="672617" y="1199235"/>
                </a:lnTo>
                <a:lnTo>
                  <a:pt x="1281277" y="1199629"/>
                </a:lnTo>
                <a:lnTo>
                  <a:pt x="2244991" y="1199235"/>
                </a:lnTo>
                <a:lnTo>
                  <a:pt x="3797947" y="1200150"/>
                </a:lnTo>
                <a:lnTo>
                  <a:pt x="3827615" y="1199921"/>
                </a:lnTo>
                <a:lnTo>
                  <a:pt x="3849725" y="1199235"/>
                </a:lnTo>
                <a:lnTo>
                  <a:pt x="3857104" y="1199007"/>
                </a:lnTo>
                <a:lnTo>
                  <a:pt x="3916261" y="1193711"/>
                </a:lnTo>
                <a:lnTo>
                  <a:pt x="3966286" y="1185379"/>
                </a:lnTo>
                <a:lnTo>
                  <a:pt x="4014813" y="1174165"/>
                </a:lnTo>
                <a:lnTo>
                  <a:pt x="4061815" y="1160005"/>
                </a:lnTo>
                <a:lnTo>
                  <a:pt x="4077424" y="1154099"/>
                </a:lnTo>
                <a:lnTo>
                  <a:pt x="4107243" y="1142822"/>
                </a:lnTo>
                <a:lnTo>
                  <a:pt x="4151058" y="1122553"/>
                </a:lnTo>
                <a:lnTo>
                  <a:pt x="4193197" y="1099134"/>
                </a:lnTo>
                <a:lnTo>
                  <a:pt x="4233634" y="1072502"/>
                </a:lnTo>
                <a:lnTo>
                  <a:pt x="4272318" y="1042593"/>
                </a:lnTo>
                <a:lnTo>
                  <a:pt x="4309211" y="1009332"/>
                </a:lnTo>
                <a:lnTo>
                  <a:pt x="4344251" y="972654"/>
                </a:lnTo>
                <a:lnTo>
                  <a:pt x="4375721" y="934415"/>
                </a:lnTo>
                <a:lnTo>
                  <a:pt x="4403496" y="894854"/>
                </a:lnTo>
                <a:lnTo>
                  <a:pt x="4427537" y="853998"/>
                </a:lnTo>
                <a:lnTo>
                  <a:pt x="4447756" y="811834"/>
                </a:lnTo>
                <a:lnTo>
                  <a:pt x="4464075" y="768400"/>
                </a:lnTo>
                <a:lnTo>
                  <a:pt x="4476432" y="723696"/>
                </a:lnTo>
                <a:lnTo>
                  <a:pt x="4484751" y="677735"/>
                </a:lnTo>
                <a:lnTo>
                  <a:pt x="4488954" y="630516"/>
                </a:lnTo>
                <a:lnTo>
                  <a:pt x="4488980" y="582066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14165" y="4793436"/>
            <a:ext cx="4489450" cy="1200150"/>
          </a:xfrm>
          <a:custGeom>
            <a:avLst/>
            <a:gdLst/>
            <a:ahLst/>
            <a:cxnLst/>
            <a:rect l="l" t="t" r="r" b="b"/>
            <a:pathLst>
              <a:path w="4489450" h="1200150">
                <a:moveTo>
                  <a:pt x="4488993" y="582053"/>
                </a:moveTo>
                <a:lnTo>
                  <a:pt x="4484763" y="532384"/>
                </a:lnTo>
                <a:lnTo>
                  <a:pt x="4476623" y="483412"/>
                </a:lnTo>
                <a:lnTo>
                  <a:pt x="4464621" y="436600"/>
                </a:lnTo>
                <a:lnTo>
                  <a:pt x="4448810" y="391871"/>
                </a:lnTo>
                <a:lnTo>
                  <a:pt x="4441939" y="376834"/>
                </a:lnTo>
                <a:lnTo>
                  <a:pt x="4441939" y="640676"/>
                </a:lnTo>
                <a:lnTo>
                  <a:pt x="4441317" y="651192"/>
                </a:lnTo>
                <a:lnTo>
                  <a:pt x="4433430" y="702957"/>
                </a:lnTo>
                <a:lnTo>
                  <a:pt x="4420959" y="752055"/>
                </a:lnTo>
                <a:lnTo>
                  <a:pt x="4404030" y="798563"/>
                </a:lnTo>
                <a:lnTo>
                  <a:pt x="4382795" y="842556"/>
                </a:lnTo>
                <a:lnTo>
                  <a:pt x="4357382" y="884072"/>
                </a:lnTo>
                <a:lnTo>
                  <a:pt x="4327931" y="923213"/>
                </a:lnTo>
                <a:lnTo>
                  <a:pt x="4294568" y="960043"/>
                </a:lnTo>
                <a:lnTo>
                  <a:pt x="4257446" y="994600"/>
                </a:lnTo>
                <a:lnTo>
                  <a:pt x="4216692" y="1026985"/>
                </a:lnTo>
                <a:lnTo>
                  <a:pt x="4175988" y="1054633"/>
                </a:lnTo>
                <a:lnTo>
                  <a:pt x="4134053" y="1078687"/>
                </a:lnTo>
                <a:lnTo>
                  <a:pt x="4090911" y="1099248"/>
                </a:lnTo>
                <a:lnTo>
                  <a:pt x="4046626" y="1116380"/>
                </a:lnTo>
                <a:lnTo>
                  <a:pt x="4001262" y="1130198"/>
                </a:lnTo>
                <a:lnTo>
                  <a:pt x="3954856" y="1140790"/>
                </a:lnTo>
                <a:lnTo>
                  <a:pt x="3907472" y="1148245"/>
                </a:lnTo>
                <a:lnTo>
                  <a:pt x="3859149" y="1152652"/>
                </a:lnTo>
                <a:lnTo>
                  <a:pt x="3809962" y="1154099"/>
                </a:lnTo>
                <a:lnTo>
                  <a:pt x="680021" y="1154099"/>
                </a:lnTo>
                <a:lnTo>
                  <a:pt x="626338" y="1152372"/>
                </a:lnTo>
                <a:lnTo>
                  <a:pt x="573824" y="1147140"/>
                </a:lnTo>
                <a:lnTo>
                  <a:pt x="522528" y="1138275"/>
                </a:lnTo>
                <a:lnTo>
                  <a:pt x="472503" y="1125677"/>
                </a:lnTo>
                <a:lnTo>
                  <a:pt x="423824" y="1109243"/>
                </a:lnTo>
                <a:lnTo>
                  <a:pt x="376542" y="1088872"/>
                </a:lnTo>
                <a:lnTo>
                  <a:pt x="330720" y="1064450"/>
                </a:lnTo>
                <a:lnTo>
                  <a:pt x="286423" y="1035875"/>
                </a:lnTo>
                <a:lnTo>
                  <a:pt x="243713" y="1003046"/>
                </a:lnTo>
                <a:lnTo>
                  <a:pt x="204152" y="967257"/>
                </a:lnTo>
                <a:lnTo>
                  <a:pt x="168757" y="929525"/>
                </a:lnTo>
                <a:lnTo>
                  <a:pt x="137617" y="889838"/>
                </a:lnTo>
                <a:lnTo>
                  <a:pt x="110832" y="848182"/>
                </a:lnTo>
                <a:lnTo>
                  <a:pt x="88531" y="804557"/>
                </a:lnTo>
                <a:lnTo>
                  <a:pt x="70802" y="758926"/>
                </a:lnTo>
                <a:lnTo>
                  <a:pt x="57746" y="711314"/>
                </a:lnTo>
                <a:lnTo>
                  <a:pt x="49491" y="661670"/>
                </a:lnTo>
                <a:lnTo>
                  <a:pt x="57746" y="711288"/>
                </a:lnTo>
                <a:lnTo>
                  <a:pt x="70802" y="758875"/>
                </a:lnTo>
                <a:lnTo>
                  <a:pt x="88531" y="804443"/>
                </a:lnTo>
                <a:lnTo>
                  <a:pt x="110832" y="847991"/>
                </a:lnTo>
                <a:lnTo>
                  <a:pt x="137617" y="889520"/>
                </a:lnTo>
                <a:lnTo>
                  <a:pt x="168757" y="929055"/>
                </a:lnTo>
                <a:lnTo>
                  <a:pt x="204152" y="966584"/>
                </a:lnTo>
                <a:lnTo>
                  <a:pt x="243713" y="1002118"/>
                </a:lnTo>
                <a:lnTo>
                  <a:pt x="286423" y="1034961"/>
                </a:lnTo>
                <a:lnTo>
                  <a:pt x="330720" y="1063536"/>
                </a:lnTo>
                <a:lnTo>
                  <a:pt x="376542" y="1087958"/>
                </a:lnTo>
                <a:lnTo>
                  <a:pt x="423824" y="1108329"/>
                </a:lnTo>
                <a:lnTo>
                  <a:pt x="472516" y="1124750"/>
                </a:lnTo>
                <a:lnTo>
                  <a:pt x="522528" y="1137348"/>
                </a:lnTo>
                <a:lnTo>
                  <a:pt x="573824" y="1146213"/>
                </a:lnTo>
                <a:lnTo>
                  <a:pt x="626351" y="1151458"/>
                </a:lnTo>
                <a:lnTo>
                  <a:pt x="680021" y="1153172"/>
                </a:lnTo>
                <a:lnTo>
                  <a:pt x="3809962" y="1153172"/>
                </a:lnTo>
                <a:lnTo>
                  <a:pt x="3859149" y="1151724"/>
                </a:lnTo>
                <a:lnTo>
                  <a:pt x="3907472" y="1147330"/>
                </a:lnTo>
                <a:lnTo>
                  <a:pt x="3954856" y="1139875"/>
                </a:lnTo>
                <a:lnTo>
                  <a:pt x="4001262" y="1129284"/>
                </a:lnTo>
                <a:lnTo>
                  <a:pt x="4046626" y="1115466"/>
                </a:lnTo>
                <a:lnTo>
                  <a:pt x="4090911" y="1098321"/>
                </a:lnTo>
                <a:lnTo>
                  <a:pt x="4134053" y="1077772"/>
                </a:lnTo>
                <a:lnTo>
                  <a:pt x="4175988" y="1053719"/>
                </a:lnTo>
                <a:lnTo>
                  <a:pt x="4216692" y="1026071"/>
                </a:lnTo>
                <a:lnTo>
                  <a:pt x="4257205" y="993660"/>
                </a:lnTo>
                <a:lnTo>
                  <a:pt x="4294200" y="959015"/>
                </a:lnTo>
                <a:lnTo>
                  <a:pt x="4327512" y="922096"/>
                </a:lnTo>
                <a:lnTo>
                  <a:pt x="4357001" y="882853"/>
                </a:lnTo>
                <a:lnTo>
                  <a:pt x="4382490" y="841248"/>
                </a:lnTo>
                <a:lnTo>
                  <a:pt x="4403826" y="797242"/>
                </a:lnTo>
                <a:lnTo>
                  <a:pt x="4420844" y="750760"/>
                </a:lnTo>
                <a:lnTo>
                  <a:pt x="4433405" y="701789"/>
                </a:lnTo>
                <a:lnTo>
                  <a:pt x="4441317" y="650278"/>
                </a:lnTo>
                <a:lnTo>
                  <a:pt x="4441939" y="640676"/>
                </a:lnTo>
                <a:lnTo>
                  <a:pt x="4441939" y="376834"/>
                </a:lnTo>
                <a:lnTo>
                  <a:pt x="4406214" y="308495"/>
                </a:lnTo>
                <a:lnTo>
                  <a:pt x="4379582" y="269773"/>
                </a:lnTo>
                <a:lnTo>
                  <a:pt x="4349547" y="232956"/>
                </a:lnTo>
                <a:lnTo>
                  <a:pt x="4316171" y="198005"/>
                </a:lnTo>
                <a:lnTo>
                  <a:pt x="4279544" y="164871"/>
                </a:lnTo>
                <a:lnTo>
                  <a:pt x="4238396" y="132727"/>
                </a:lnTo>
                <a:lnTo>
                  <a:pt x="4195953" y="104228"/>
                </a:lnTo>
                <a:lnTo>
                  <a:pt x="4152227" y="79298"/>
                </a:lnTo>
                <a:lnTo>
                  <a:pt x="4107243" y="57899"/>
                </a:lnTo>
                <a:lnTo>
                  <a:pt x="4071442" y="43992"/>
                </a:lnTo>
                <a:lnTo>
                  <a:pt x="4061053" y="39954"/>
                </a:lnTo>
                <a:lnTo>
                  <a:pt x="4013657" y="25412"/>
                </a:lnTo>
                <a:lnTo>
                  <a:pt x="3965105" y="14198"/>
                </a:lnTo>
                <a:lnTo>
                  <a:pt x="3915422" y="6273"/>
                </a:lnTo>
                <a:lnTo>
                  <a:pt x="3864622" y="1562"/>
                </a:lnTo>
                <a:lnTo>
                  <a:pt x="3812743" y="0"/>
                </a:lnTo>
                <a:lnTo>
                  <a:pt x="3120555" y="0"/>
                </a:lnTo>
                <a:lnTo>
                  <a:pt x="3120555" y="44208"/>
                </a:lnTo>
                <a:lnTo>
                  <a:pt x="2246846" y="44208"/>
                </a:lnTo>
                <a:lnTo>
                  <a:pt x="656450" y="45186"/>
                </a:lnTo>
                <a:lnTo>
                  <a:pt x="614845" y="46685"/>
                </a:lnTo>
                <a:lnTo>
                  <a:pt x="546303" y="55791"/>
                </a:lnTo>
                <a:lnTo>
                  <a:pt x="499821" y="65684"/>
                </a:lnTo>
                <a:lnTo>
                  <a:pt x="458012" y="77609"/>
                </a:lnTo>
                <a:lnTo>
                  <a:pt x="488022" y="68224"/>
                </a:lnTo>
                <a:lnTo>
                  <a:pt x="539800" y="56248"/>
                </a:lnTo>
                <a:lnTo>
                  <a:pt x="593128" y="47891"/>
                </a:lnTo>
                <a:lnTo>
                  <a:pt x="634720" y="45021"/>
                </a:lnTo>
                <a:lnTo>
                  <a:pt x="676325" y="44208"/>
                </a:lnTo>
                <a:lnTo>
                  <a:pt x="2957423" y="43992"/>
                </a:lnTo>
                <a:lnTo>
                  <a:pt x="3120555" y="44208"/>
                </a:lnTo>
                <a:lnTo>
                  <a:pt x="3120555" y="0"/>
                </a:lnTo>
                <a:lnTo>
                  <a:pt x="692035" y="0"/>
                </a:lnTo>
                <a:lnTo>
                  <a:pt x="670547" y="50"/>
                </a:lnTo>
                <a:lnTo>
                  <a:pt x="627557" y="1168"/>
                </a:lnTo>
                <a:lnTo>
                  <a:pt x="557568" y="8826"/>
                </a:lnTo>
                <a:lnTo>
                  <a:pt x="510260" y="17640"/>
                </a:lnTo>
                <a:lnTo>
                  <a:pt x="464185" y="29273"/>
                </a:lnTo>
                <a:lnTo>
                  <a:pt x="452869" y="32931"/>
                </a:lnTo>
                <a:lnTo>
                  <a:pt x="452869" y="79222"/>
                </a:lnTo>
                <a:lnTo>
                  <a:pt x="417588" y="92062"/>
                </a:lnTo>
                <a:lnTo>
                  <a:pt x="437870" y="83908"/>
                </a:lnTo>
                <a:lnTo>
                  <a:pt x="452869" y="79222"/>
                </a:lnTo>
                <a:lnTo>
                  <a:pt x="452869" y="32931"/>
                </a:lnTo>
                <a:lnTo>
                  <a:pt x="419341" y="43751"/>
                </a:lnTo>
                <a:lnTo>
                  <a:pt x="405498" y="49288"/>
                </a:lnTo>
                <a:lnTo>
                  <a:pt x="405498" y="96926"/>
                </a:lnTo>
                <a:lnTo>
                  <a:pt x="374573" y="110820"/>
                </a:lnTo>
                <a:lnTo>
                  <a:pt x="389420" y="103390"/>
                </a:lnTo>
                <a:lnTo>
                  <a:pt x="405498" y="96926"/>
                </a:lnTo>
                <a:lnTo>
                  <a:pt x="405498" y="49288"/>
                </a:lnTo>
                <a:lnTo>
                  <a:pt x="375780" y="61137"/>
                </a:lnTo>
                <a:lnTo>
                  <a:pt x="361175" y="68173"/>
                </a:lnTo>
                <a:lnTo>
                  <a:pt x="361175" y="117538"/>
                </a:lnTo>
                <a:lnTo>
                  <a:pt x="331241" y="133769"/>
                </a:lnTo>
                <a:lnTo>
                  <a:pt x="342734" y="126758"/>
                </a:lnTo>
                <a:lnTo>
                  <a:pt x="361175" y="117538"/>
                </a:lnTo>
                <a:lnTo>
                  <a:pt x="361175" y="68173"/>
                </a:lnTo>
                <a:lnTo>
                  <a:pt x="333527" y="81483"/>
                </a:lnTo>
                <a:lnTo>
                  <a:pt x="320662" y="88836"/>
                </a:lnTo>
                <a:lnTo>
                  <a:pt x="320662" y="140233"/>
                </a:lnTo>
                <a:lnTo>
                  <a:pt x="288569" y="160959"/>
                </a:lnTo>
                <a:lnTo>
                  <a:pt x="297916" y="154114"/>
                </a:lnTo>
                <a:lnTo>
                  <a:pt x="320662" y="140233"/>
                </a:lnTo>
                <a:lnTo>
                  <a:pt x="320662" y="88836"/>
                </a:lnTo>
                <a:lnTo>
                  <a:pt x="292595" y="104838"/>
                </a:lnTo>
                <a:lnTo>
                  <a:pt x="287121" y="108496"/>
                </a:lnTo>
                <a:lnTo>
                  <a:pt x="287121" y="162013"/>
                </a:lnTo>
                <a:lnTo>
                  <a:pt x="250380" y="189903"/>
                </a:lnTo>
                <a:lnTo>
                  <a:pt x="214134" y="221983"/>
                </a:lnTo>
                <a:lnTo>
                  <a:pt x="179793" y="257086"/>
                </a:lnTo>
                <a:lnTo>
                  <a:pt x="149009" y="294043"/>
                </a:lnTo>
                <a:lnTo>
                  <a:pt x="121920" y="332867"/>
                </a:lnTo>
                <a:lnTo>
                  <a:pt x="98704" y="373608"/>
                </a:lnTo>
                <a:lnTo>
                  <a:pt x="79502" y="416293"/>
                </a:lnTo>
                <a:lnTo>
                  <a:pt x="64516" y="460959"/>
                </a:lnTo>
                <a:lnTo>
                  <a:pt x="53873" y="507619"/>
                </a:lnTo>
                <a:lnTo>
                  <a:pt x="47739" y="556323"/>
                </a:lnTo>
                <a:lnTo>
                  <a:pt x="53873" y="507314"/>
                </a:lnTo>
                <a:lnTo>
                  <a:pt x="64516" y="460425"/>
                </a:lnTo>
                <a:lnTo>
                  <a:pt x="79502" y="415594"/>
                </a:lnTo>
                <a:lnTo>
                  <a:pt x="98704" y="372808"/>
                </a:lnTo>
                <a:lnTo>
                  <a:pt x="121920" y="331990"/>
                </a:lnTo>
                <a:lnTo>
                  <a:pt x="149009" y="293128"/>
                </a:lnTo>
                <a:lnTo>
                  <a:pt x="179793" y="256171"/>
                </a:lnTo>
                <a:lnTo>
                  <a:pt x="214134" y="221056"/>
                </a:lnTo>
                <a:lnTo>
                  <a:pt x="255016" y="185508"/>
                </a:lnTo>
                <a:lnTo>
                  <a:pt x="287121" y="162013"/>
                </a:lnTo>
                <a:lnTo>
                  <a:pt x="287121" y="108496"/>
                </a:lnTo>
                <a:lnTo>
                  <a:pt x="253022" y="131241"/>
                </a:lnTo>
                <a:lnTo>
                  <a:pt x="214845" y="160756"/>
                </a:lnTo>
                <a:lnTo>
                  <a:pt x="178079" y="193421"/>
                </a:lnTo>
                <a:lnTo>
                  <a:pt x="143967" y="228727"/>
                </a:lnTo>
                <a:lnTo>
                  <a:pt x="113474" y="265874"/>
                </a:lnTo>
                <a:lnTo>
                  <a:pt x="86575" y="304634"/>
                </a:lnTo>
                <a:lnTo>
                  <a:pt x="63296" y="344830"/>
                </a:lnTo>
                <a:lnTo>
                  <a:pt x="43649" y="386245"/>
                </a:lnTo>
                <a:lnTo>
                  <a:pt x="27622" y="428663"/>
                </a:lnTo>
                <a:lnTo>
                  <a:pt x="15240" y="471906"/>
                </a:lnTo>
                <a:lnTo>
                  <a:pt x="6502" y="515759"/>
                </a:lnTo>
                <a:lnTo>
                  <a:pt x="1422" y="560019"/>
                </a:lnTo>
                <a:lnTo>
                  <a:pt x="0" y="604469"/>
                </a:lnTo>
                <a:lnTo>
                  <a:pt x="2247" y="648931"/>
                </a:lnTo>
                <a:lnTo>
                  <a:pt x="8166" y="693178"/>
                </a:lnTo>
                <a:lnTo>
                  <a:pt x="17767" y="737019"/>
                </a:lnTo>
                <a:lnTo>
                  <a:pt x="31064" y="780237"/>
                </a:lnTo>
                <a:lnTo>
                  <a:pt x="48044" y="822642"/>
                </a:lnTo>
                <a:lnTo>
                  <a:pt x="68745" y="864031"/>
                </a:lnTo>
                <a:lnTo>
                  <a:pt x="93141" y="904189"/>
                </a:lnTo>
                <a:lnTo>
                  <a:pt x="121272" y="942924"/>
                </a:lnTo>
                <a:lnTo>
                  <a:pt x="153123" y="980020"/>
                </a:lnTo>
                <a:lnTo>
                  <a:pt x="188785" y="1015873"/>
                </a:lnTo>
                <a:lnTo>
                  <a:pt x="225945" y="1048385"/>
                </a:lnTo>
                <a:lnTo>
                  <a:pt x="264579" y="1077607"/>
                </a:lnTo>
                <a:lnTo>
                  <a:pt x="304647" y="1103579"/>
                </a:lnTo>
                <a:lnTo>
                  <a:pt x="346125" y="1126337"/>
                </a:lnTo>
                <a:lnTo>
                  <a:pt x="388950" y="1145921"/>
                </a:lnTo>
                <a:lnTo>
                  <a:pt x="433120" y="1162380"/>
                </a:lnTo>
                <a:lnTo>
                  <a:pt x="478574" y="1175766"/>
                </a:lnTo>
                <a:lnTo>
                  <a:pt x="525284" y="1186091"/>
                </a:lnTo>
                <a:lnTo>
                  <a:pt x="573227" y="1193419"/>
                </a:lnTo>
                <a:lnTo>
                  <a:pt x="622350" y="1197787"/>
                </a:lnTo>
                <a:lnTo>
                  <a:pt x="672617" y="1199235"/>
                </a:lnTo>
                <a:lnTo>
                  <a:pt x="1281277" y="1199629"/>
                </a:lnTo>
                <a:lnTo>
                  <a:pt x="2244991" y="1199235"/>
                </a:lnTo>
                <a:lnTo>
                  <a:pt x="3797947" y="1200150"/>
                </a:lnTo>
                <a:lnTo>
                  <a:pt x="3849738" y="1199235"/>
                </a:lnTo>
                <a:lnTo>
                  <a:pt x="3916273" y="1193711"/>
                </a:lnTo>
                <a:lnTo>
                  <a:pt x="3966286" y="1185379"/>
                </a:lnTo>
                <a:lnTo>
                  <a:pt x="4014825" y="1174165"/>
                </a:lnTo>
                <a:lnTo>
                  <a:pt x="4061828" y="1160005"/>
                </a:lnTo>
                <a:lnTo>
                  <a:pt x="4077424" y="1154099"/>
                </a:lnTo>
                <a:lnTo>
                  <a:pt x="4107256" y="1142822"/>
                </a:lnTo>
                <a:lnTo>
                  <a:pt x="4151058" y="1122553"/>
                </a:lnTo>
                <a:lnTo>
                  <a:pt x="4193209" y="1099134"/>
                </a:lnTo>
                <a:lnTo>
                  <a:pt x="4233646" y="1072502"/>
                </a:lnTo>
                <a:lnTo>
                  <a:pt x="4272318" y="1042593"/>
                </a:lnTo>
                <a:lnTo>
                  <a:pt x="4309211" y="1009332"/>
                </a:lnTo>
                <a:lnTo>
                  <a:pt x="4344251" y="972654"/>
                </a:lnTo>
                <a:lnTo>
                  <a:pt x="4375721" y="934402"/>
                </a:lnTo>
                <a:lnTo>
                  <a:pt x="4403509" y="894854"/>
                </a:lnTo>
                <a:lnTo>
                  <a:pt x="4427537" y="853986"/>
                </a:lnTo>
                <a:lnTo>
                  <a:pt x="4447756" y="811834"/>
                </a:lnTo>
                <a:lnTo>
                  <a:pt x="4464075" y="768400"/>
                </a:lnTo>
                <a:lnTo>
                  <a:pt x="4476432" y="723696"/>
                </a:lnTo>
                <a:lnTo>
                  <a:pt x="4484751" y="677722"/>
                </a:lnTo>
                <a:lnTo>
                  <a:pt x="4488967" y="630516"/>
                </a:lnTo>
                <a:lnTo>
                  <a:pt x="4488993" y="582053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50868" y="6169430"/>
            <a:ext cx="4489450" cy="1200150"/>
          </a:xfrm>
          <a:custGeom>
            <a:avLst/>
            <a:gdLst/>
            <a:ahLst/>
            <a:cxnLst/>
            <a:rect l="l" t="t" r="r" b="b"/>
            <a:pathLst>
              <a:path w="4489450" h="1200150">
                <a:moveTo>
                  <a:pt x="4488993" y="582066"/>
                </a:moveTo>
                <a:lnTo>
                  <a:pt x="4484763" y="532384"/>
                </a:lnTo>
                <a:lnTo>
                  <a:pt x="4476623" y="483425"/>
                </a:lnTo>
                <a:lnTo>
                  <a:pt x="4464621" y="436600"/>
                </a:lnTo>
                <a:lnTo>
                  <a:pt x="4448810" y="391871"/>
                </a:lnTo>
                <a:lnTo>
                  <a:pt x="4441939" y="376834"/>
                </a:lnTo>
                <a:lnTo>
                  <a:pt x="4441939" y="640676"/>
                </a:lnTo>
                <a:lnTo>
                  <a:pt x="4441317" y="651192"/>
                </a:lnTo>
                <a:lnTo>
                  <a:pt x="4433430" y="702957"/>
                </a:lnTo>
                <a:lnTo>
                  <a:pt x="4420959" y="752055"/>
                </a:lnTo>
                <a:lnTo>
                  <a:pt x="4404030" y="798563"/>
                </a:lnTo>
                <a:lnTo>
                  <a:pt x="4382795" y="842556"/>
                </a:lnTo>
                <a:lnTo>
                  <a:pt x="4357382" y="884085"/>
                </a:lnTo>
                <a:lnTo>
                  <a:pt x="4327931" y="923226"/>
                </a:lnTo>
                <a:lnTo>
                  <a:pt x="4294568" y="960043"/>
                </a:lnTo>
                <a:lnTo>
                  <a:pt x="4257446" y="994613"/>
                </a:lnTo>
                <a:lnTo>
                  <a:pt x="4216692" y="1026998"/>
                </a:lnTo>
                <a:lnTo>
                  <a:pt x="4175988" y="1054646"/>
                </a:lnTo>
                <a:lnTo>
                  <a:pt x="4134053" y="1078699"/>
                </a:lnTo>
                <a:lnTo>
                  <a:pt x="4090911" y="1099248"/>
                </a:lnTo>
                <a:lnTo>
                  <a:pt x="4046626" y="1116380"/>
                </a:lnTo>
                <a:lnTo>
                  <a:pt x="4001262" y="1130211"/>
                </a:lnTo>
                <a:lnTo>
                  <a:pt x="3954856" y="1140802"/>
                </a:lnTo>
                <a:lnTo>
                  <a:pt x="3907472" y="1148245"/>
                </a:lnTo>
                <a:lnTo>
                  <a:pt x="3859149" y="1152652"/>
                </a:lnTo>
                <a:lnTo>
                  <a:pt x="3809962" y="1154099"/>
                </a:lnTo>
                <a:lnTo>
                  <a:pt x="680021" y="1154099"/>
                </a:lnTo>
                <a:lnTo>
                  <a:pt x="626338" y="1152372"/>
                </a:lnTo>
                <a:lnTo>
                  <a:pt x="573824" y="1147140"/>
                </a:lnTo>
                <a:lnTo>
                  <a:pt x="522528" y="1138275"/>
                </a:lnTo>
                <a:lnTo>
                  <a:pt x="472516" y="1125677"/>
                </a:lnTo>
                <a:lnTo>
                  <a:pt x="423824" y="1109243"/>
                </a:lnTo>
                <a:lnTo>
                  <a:pt x="376542" y="1088872"/>
                </a:lnTo>
                <a:lnTo>
                  <a:pt x="330720" y="1064450"/>
                </a:lnTo>
                <a:lnTo>
                  <a:pt x="286423" y="1035875"/>
                </a:lnTo>
                <a:lnTo>
                  <a:pt x="243713" y="1003046"/>
                </a:lnTo>
                <a:lnTo>
                  <a:pt x="204152" y="967257"/>
                </a:lnTo>
                <a:lnTo>
                  <a:pt x="168757" y="929525"/>
                </a:lnTo>
                <a:lnTo>
                  <a:pt x="137617" y="889838"/>
                </a:lnTo>
                <a:lnTo>
                  <a:pt x="110832" y="848194"/>
                </a:lnTo>
                <a:lnTo>
                  <a:pt x="88531" y="804557"/>
                </a:lnTo>
                <a:lnTo>
                  <a:pt x="70802" y="758939"/>
                </a:lnTo>
                <a:lnTo>
                  <a:pt x="57746" y="711314"/>
                </a:lnTo>
                <a:lnTo>
                  <a:pt x="49491" y="661682"/>
                </a:lnTo>
                <a:lnTo>
                  <a:pt x="46113" y="610019"/>
                </a:lnTo>
                <a:lnTo>
                  <a:pt x="49491" y="661670"/>
                </a:lnTo>
                <a:lnTo>
                  <a:pt x="57746" y="711288"/>
                </a:lnTo>
                <a:lnTo>
                  <a:pt x="70802" y="758875"/>
                </a:lnTo>
                <a:lnTo>
                  <a:pt x="88531" y="804443"/>
                </a:lnTo>
                <a:lnTo>
                  <a:pt x="110832" y="847991"/>
                </a:lnTo>
                <a:lnTo>
                  <a:pt x="137617" y="889533"/>
                </a:lnTo>
                <a:lnTo>
                  <a:pt x="168757" y="929055"/>
                </a:lnTo>
                <a:lnTo>
                  <a:pt x="204152" y="966584"/>
                </a:lnTo>
                <a:lnTo>
                  <a:pt x="243713" y="1002131"/>
                </a:lnTo>
                <a:lnTo>
                  <a:pt x="286423" y="1034961"/>
                </a:lnTo>
                <a:lnTo>
                  <a:pt x="330720" y="1063536"/>
                </a:lnTo>
                <a:lnTo>
                  <a:pt x="376542" y="1087958"/>
                </a:lnTo>
                <a:lnTo>
                  <a:pt x="423824" y="1108329"/>
                </a:lnTo>
                <a:lnTo>
                  <a:pt x="472516" y="1124762"/>
                </a:lnTo>
                <a:lnTo>
                  <a:pt x="522528" y="1137348"/>
                </a:lnTo>
                <a:lnTo>
                  <a:pt x="573824" y="1146213"/>
                </a:lnTo>
                <a:lnTo>
                  <a:pt x="626351" y="1151458"/>
                </a:lnTo>
                <a:lnTo>
                  <a:pt x="680021" y="1153185"/>
                </a:lnTo>
                <a:lnTo>
                  <a:pt x="3809962" y="1153185"/>
                </a:lnTo>
                <a:lnTo>
                  <a:pt x="3859149" y="1151737"/>
                </a:lnTo>
                <a:lnTo>
                  <a:pt x="3907472" y="1147330"/>
                </a:lnTo>
                <a:lnTo>
                  <a:pt x="3954856" y="1139875"/>
                </a:lnTo>
                <a:lnTo>
                  <a:pt x="4001262" y="1129284"/>
                </a:lnTo>
                <a:lnTo>
                  <a:pt x="4046626" y="1115466"/>
                </a:lnTo>
                <a:lnTo>
                  <a:pt x="4090911" y="1098321"/>
                </a:lnTo>
                <a:lnTo>
                  <a:pt x="4134053" y="1077772"/>
                </a:lnTo>
                <a:lnTo>
                  <a:pt x="4175988" y="1053719"/>
                </a:lnTo>
                <a:lnTo>
                  <a:pt x="4216692" y="1026071"/>
                </a:lnTo>
                <a:lnTo>
                  <a:pt x="4257205" y="993660"/>
                </a:lnTo>
                <a:lnTo>
                  <a:pt x="4294200" y="959015"/>
                </a:lnTo>
                <a:lnTo>
                  <a:pt x="4327512" y="922096"/>
                </a:lnTo>
                <a:lnTo>
                  <a:pt x="4357001" y="882853"/>
                </a:lnTo>
                <a:lnTo>
                  <a:pt x="4382490" y="841248"/>
                </a:lnTo>
                <a:lnTo>
                  <a:pt x="4403826" y="797242"/>
                </a:lnTo>
                <a:lnTo>
                  <a:pt x="4420844" y="750773"/>
                </a:lnTo>
                <a:lnTo>
                  <a:pt x="4433405" y="701802"/>
                </a:lnTo>
                <a:lnTo>
                  <a:pt x="4441317" y="650278"/>
                </a:lnTo>
                <a:lnTo>
                  <a:pt x="4441939" y="640676"/>
                </a:lnTo>
                <a:lnTo>
                  <a:pt x="4441939" y="376834"/>
                </a:lnTo>
                <a:lnTo>
                  <a:pt x="4406214" y="308495"/>
                </a:lnTo>
                <a:lnTo>
                  <a:pt x="4379582" y="269773"/>
                </a:lnTo>
                <a:lnTo>
                  <a:pt x="4349547" y="232956"/>
                </a:lnTo>
                <a:lnTo>
                  <a:pt x="4316171" y="198005"/>
                </a:lnTo>
                <a:lnTo>
                  <a:pt x="4279544" y="164871"/>
                </a:lnTo>
                <a:lnTo>
                  <a:pt x="4238396" y="132727"/>
                </a:lnTo>
                <a:lnTo>
                  <a:pt x="4195953" y="104228"/>
                </a:lnTo>
                <a:lnTo>
                  <a:pt x="4152227" y="79298"/>
                </a:lnTo>
                <a:lnTo>
                  <a:pt x="4107243" y="57899"/>
                </a:lnTo>
                <a:lnTo>
                  <a:pt x="4071442" y="43992"/>
                </a:lnTo>
                <a:lnTo>
                  <a:pt x="4061053" y="39954"/>
                </a:lnTo>
                <a:lnTo>
                  <a:pt x="4013657" y="25412"/>
                </a:lnTo>
                <a:lnTo>
                  <a:pt x="3965105" y="14198"/>
                </a:lnTo>
                <a:lnTo>
                  <a:pt x="3915422" y="6273"/>
                </a:lnTo>
                <a:lnTo>
                  <a:pt x="3864622" y="1562"/>
                </a:lnTo>
                <a:lnTo>
                  <a:pt x="3812743" y="0"/>
                </a:lnTo>
                <a:lnTo>
                  <a:pt x="3130143" y="0"/>
                </a:lnTo>
                <a:lnTo>
                  <a:pt x="3130143" y="44221"/>
                </a:lnTo>
                <a:lnTo>
                  <a:pt x="2246846" y="44221"/>
                </a:lnTo>
                <a:lnTo>
                  <a:pt x="656450" y="45199"/>
                </a:lnTo>
                <a:lnTo>
                  <a:pt x="614845" y="46685"/>
                </a:lnTo>
                <a:lnTo>
                  <a:pt x="546303" y="55791"/>
                </a:lnTo>
                <a:lnTo>
                  <a:pt x="499821" y="65684"/>
                </a:lnTo>
                <a:lnTo>
                  <a:pt x="458012" y="77609"/>
                </a:lnTo>
                <a:lnTo>
                  <a:pt x="488022" y="68224"/>
                </a:lnTo>
                <a:lnTo>
                  <a:pt x="539800" y="56248"/>
                </a:lnTo>
                <a:lnTo>
                  <a:pt x="593128" y="47904"/>
                </a:lnTo>
                <a:lnTo>
                  <a:pt x="634720" y="45021"/>
                </a:lnTo>
                <a:lnTo>
                  <a:pt x="676325" y="44221"/>
                </a:lnTo>
                <a:lnTo>
                  <a:pt x="2957423" y="43992"/>
                </a:lnTo>
                <a:lnTo>
                  <a:pt x="3130143" y="44221"/>
                </a:lnTo>
                <a:lnTo>
                  <a:pt x="3130143" y="0"/>
                </a:lnTo>
                <a:lnTo>
                  <a:pt x="692035" y="0"/>
                </a:lnTo>
                <a:lnTo>
                  <a:pt x="670547" y="50"/>
                </a:lnTo>
                <a:lnTo>
                  <a:pt x="627557" y="1168"/>
                </a:lnTo>
                <a:lnTo>
                  <a:pt x="557568" y="8826"/>
                </a:lnTo>
                <a:lnTo>
                  <a:pt x="510260" y="17640"/>
                </a:lnTo>
                <a:lnTo>
                  <a:pt x="464185" y="29273"/>
                </a:lnTo>
                <a:lnTo>
                  <a:pt x="452869" y="32931"/>
                </a:lnTo>
                <a:lnTo>
                  <a:pt x="452869" y="79222"/>
                </a:lnTo>
                <a:lnTo>
                  <a:pt x="417588" y="92062"/>
                </a:lnTo>
                <a:lnTo>
                  <a:pt x="437870" y="83908"/>
                </a:lnTo>
                <a:lnTo>
                  <a:pt x="452869" y="79222"/>
                </a:lnTo>
                <a:lnTo>
                  <a:pt x="452869" y="32931"/>
                </a:lnTo>
                <a:lnTo>
                  <a:pt x="419341" y="43751"/>
                </a:lnTo>
                <a:lnTo>
                  <a:pt x="405498" y="49288"/>
                </a:lnTo>
                <a:lnTo>
                  <a:pt x="405498" y="96926"/>
                </a:lnTo>
                <a:lnTo>
                  <a:pt x="374650" y="110794"/>
                </a:lnTo>
                <a:lnTo>
                  <a:pt x="389420" y="103390"/>
                </a:lnTo>
                <a:lnTo>
                  <a:pt x="405498" y="96926"/>
                </a:lnTo>
                <a:lnTo>
                  <a:pt x="405498" y="49288"/>
                </a:lnTo>
                <a:lnTo>
                  <a:pt x="375780" y="61137"/>
                </a:lnTo>
                <a:lnTo>
                  <a:pt x="360984" y="68262"/>
                </a:lnTo>
                <a:lnTo>
                  <a:pt x="360984" y="117627"/>
                </a:lnTo>
                <a:lnTo>
                  <a:pt x="331381" y="133692"/>
                </a:lnTo>
                <a:lnTo>
                  <a:pt x="342734" y="126771"/>
                </a:lnTo>
                <a:lnTo>
                  <a:pt x="360984" y="117627"/>
                </a:lnTo>
                <a:lnTo>
                  <a:pt x="360984" y="68262"/>
                </a:lnTo>
                <a:lnTo>
                  <a:pt x="333527" y="81483"/>
                </a:lnTo>
                <a:lnTo>
                  <a:pt x="320484" y="88925"/>
                </a:lnTo>
                <a:lnTo>
                  <a:pt x="320484" y="140347"/>
                </a:lnTo>
                <a:lnTo>
                  <a:pt x="288569" y="160959"/>
                </a:lnTo>
                <a:lnTo>
                  <a:pt x="297916" y="154114"/>
                </a:lnTo>
                <a:lnTo>
                  <a:pt x="320484" y="140347"/>
                </a:lnTo>
                <a:lnTo>
                  <a:pt x="320484" y="88925"/>
                </a:lnTo>
                <a:lnTo>
                  <a:pt x="292595" y="104838"/>
                </a:lnTo>
                <a:lnTo>
                  <a:pt x="287121" y="108496"/>
                </a:lnTo>
                <a:lnTo>
                  <a:pt x="287121" y="162013"/>
                </a:lnTo>
                <a:lnTo>
                  <a:pt x="250380" y="189903"/>
                </a:lnTo>
                <a:lnTo>
                  <a:pt x="214134" y="221983"/>
                </a:lnTo>
                <a:lnTo>
                  <a:pt x="179793" y="257086"/>
                </a:lnTo>
                <a:lnTo>
                  <a:pt x="149009" y="294043"/>
                </a:lnTo>
                <a:lnTo>
                  <a:pt x="121920" y="332867"/>
                </a:lnTo>
                <a:lnTo>
                  <a:pt x="98704" y="373608"/>
                </a:lnTo>
                <a:lnTo>
                  <a:pt x="79502" y="416293"/>
                </a:lnTo>
                <a:lnTo>
                  <a:pt x="64516" y="460959"/>
                </a:lnTo>
                <a:lnTo>
                  <a:pt x="53873" y="507619"/>
                </a:lnTo>
                <a:lnTo>
                  <a:pt x="47739" y="556323"/>
                </a:lnTo>
                <a:lnTo>
                  <a:pt x="53873" y="507314"/>
                </a:lnTo>
                <a:lnTo>
                  <a:pt x="64516" y="460425"/>
                </a:lnTo>
                <a:lnTo>
                  <a:pt x="79502" y="415594"/>
                </a:lnTo>
                <a:lnTo>
                  <a:pt x="98704" y="372808"/>
                </a:lnTo>
                <a:lnTo>
                  <a:pt x="121920" y="332003"/>
                </a:lnTo>
                <a:lnTo>
                  <a:pt x="149009" y="293128"/>
                </a:lnTo>
                <a:lnTo>
                  <a:pt x="179793" y="256171"/>
                </a:lnTo>
                <a:lnTo>
                  <a:pt x="214134" y="221056"/>
                </a:lnTo>
                <a:lnTo>
                  <a:pt x="255016" y="185508"/>
                </a:lnTo>
                <a:lnTo>
                  <a:pt x="287121" y="162013"/>
                </a:lnTo>
                <a:lnTo>
                  <a:pt x="287121" y="108496"/>
                </a:lnTo>
                <a:lnTo>
                  <a:pt x="253022" y="131241"/>
                </a:lnTo>
                <a:lnTo>
                  <a:pt x="214845" y="160756"/>
                </a:lnTo>
                <a:lnTo>
                  <a:pt x="178079" y="193433"/>
                </a:lnTo>
                <a:lnTo>
                  <a:pt x="143967" y="228739"/>
                </a:lnTo>
                <a:lnTo>
                  <a:pt x="113474" y="265874"/>
                </a:lnTo>
                <a:lnTo>
                  <a:pt x="86575" y="304634"/>
                </a:lnTo>
                <a:lnTo>
                  <a:pt x="63296" y="344830"/>
                </a:lnTo>
                <a:lnTo>
                  <a:pt x="43649" y="386245"/>
                </a:lnTo>
                <a:lnTo>
                  <a:pt x="27622" y="428675"/>
                </a:lnTo>
                <a:lnTo>
                  <a:pt x="15240" y="471906"/>
                </a:lnTo>
                <a:lnTo>
                  <a:pt x="6502" y="515759"/>
                </a:lnTo>
                <a:lnTo>
                  <a:pt x="1422" y="560019"/>
                </a:lnTo>
                <a:lnTo>
                  <a:pt x="0" y="604469"/>
                </a:lnTo>
                <a:lnTo>
                  <a:pt x="2247" y="648931"/>
                </a:lnTo>
                <a:lnTo>
                  <a:pt x="8166" y="693178"/>
                </a:lnTo>
                <a:lnTo>
                  <a:pt x="17767" y="737019"/>
                </a:lnTo>
                <a:lnTo>
                  <a:pt x="31064" y="780237"/>
                </a:lnTo>
                <a:lnTo>
                  <a:pt x="48044" y="822642"/>
                </a:lnTo>
                <a:lnTo>
                  <a:pt x="68745" y="864031"/>
                </a:lnTo>
                <a:lnTo>
                  <a:pt x="93141" y="904189"/>
                </a:lnTo>
                <a:lnTo>
                  <a:pt x="121272" y="942924"/>
                </a:lnTo>
                <a:lnTo>
                  <a:pt x="153123" y="980020"/>
                </a:lnTo>
                <a:lnTo>
                  <a:pt x="188785" y="1015873"/>
                </a:lnTo>
                <a:lnTo>
                  <a:pt x="225945" y="1048385"/>
                </a:lnTo>
                <a:lnTo>
                  <a:pt x="264579" y="1077607"/>
                </a:lnTo>
                <a:lnTo>
                  <a:pt x="304647" y="1103579"/>
                </a:lnTo>
                <a:lnTo>
                  <a:pt x="346125" y="1126337"/>
                </a:lnTo>
                <a:lnTo>
                  <a:pt x="388950" y="1145921"/>
                </a:lnTo>
                <a:lnTo>
                  <a:pt x="433120" y="1162392"/>
                </a:lnTo>
                <a:lnTo>
                  <a:pt x="478574" y="1175766"/>
                </a:lnTo>
                <a:lnTo>
                  <a:pt x="525284" y="1186091"/>
                </a:lnTo>
                <a:lnTo>
                  <a:pt x="573227" y="1193419"/>
                </a:lnTo>
                <a:lnTo>
                  <a:pt x="622350" y="1197787"/>
                </a:lnTo>
                <a:lnTo>
                  <a:pt x="672617" y="1199235"/>
                </a:lnTo>
                <a:lnTo>
                  <a:pt x="1281277" y="1199629"/>
                </a:lnTo>
                <a:lnTo>
                  <a:pt x="2244991" y="1199235"/>
                </a:lnTo>
                <a:lnTo>
                  <a:pt x="3797947" y="1200150"/>
                </a:lnTo>
                <a:lnTo>
                  <a:pt x="3849738" y="1199235"/>
                </a:lnTo>
                <a:lnTo>
                  <a:pt x="3916273" y="1193711"/>
                </a:lnTo>
                <a:lnTo>
                  <a:pt x="3966286" y="1185379"/>
                </a:lnTo>
                <a:lnTo>
                  <a:pt x="4014825" y="1174165"/>
                </a:lnTo>
                <a:lnTo>
                  <a:pt x="4061828" y="1160005"/>
                </a:lnTo>
                <a:lnTo>
                  <a:pt x="4077424" y="1154099"/>
                </a:lnTo>
                <a:lnTo>
                  <a:pt x="4107256" y="1142822"/>
                </a:lnTo>
                <a:lnTo>
                  <a:pt x="4151058" y="1122553"/>
                </a:lnTo>
                <a:lnTo>
                  <a:pt x="4193209" y="1099134"/>
                </a:lnTo>
                <a:lnTo>
                  <a:pt x="4233646" y="1072502"/>
                </a:lnTo>
                <a:lnTo>
                  <a:pt x="4272331" y="1042593"/>
                </a:lnTo>
                <a:lnTo>
                  <a:pt x="4309211" y="1009332"/>
                </a:lnTo>
                <a:lnTo>
                  <a:pt x="4344251" y="972654"/>
                </a:lnTo>
                <a:lnTo>
                  <a:pt x="4375721" y="934415"/>
                </a:lnTo>
                <a:lnTo>
                  <a:pt x="4403509" y="894854"/>
                </a:lnTo>
                <a:lnTo>
                  <a:pt x="4427537" y="853998"/>
                </a:lnTo>
                <a:lnTo>
                  <a:pt x="4447756" y="811834"/>
                </a:lnTo>
                <a:lnTo>
                  <a:pt x="4464075" y="768400"/>
                </a:lnTo>
                <a:lnTo>
                  <a:pt x="4476432" y="723696"/>
                </a:lnTo>
                <a:lnTo>
                  <a:pt x="4484751" y="677735"/>
                </a:lnTo>
                <a:lnTo>
                  <a:pt x="4488967" y="630516"/>
                </a:lnTo>
                <a:lnTo>
                  <a:pt x="4488993" y="582066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87571" y="7545425"/>
            <a:ext cx="4489450" cy="1200150"/>
          </a:xfrm>
          <a:custGeom>
            <a:avLst/>
            <a:gdLst/>
            <a:ahLst/>
            <a:cxnLst/>
            <a:rect l="l" t="t" r="r" b="b"/>
            <a:pathLst>
              <a:path w="4489450" h="1200150">
                <a:moveTo>
                  <a:pt x="4488993" y="582066"/>
                </a:moveTo>
                <a:lnTo>
                  <a:pt x="4484763" y="532384"/>
                </a:lnTo>
                <a:lnTo>
                  <a:pt x="4476635" y="483425"/>
                </a:lnTo>
                <a:lnTo>
                  <a:pt x="4464621" y="436600"/>
                </a:lnTo>
                <a:lnTo>
                  <a:pt x="4448810" y="391871"/>
                </a:lnTo>
                <a:lnTo>
                  <a:pt x="4441939" y="376834"/>
                </a:lnTo>
                <a:lnTo>
                  <a:pt x="4441939" y="640676"/>
                </a:lnTo>
                <a:lnTo>
                  <a:pt x="4441317" y="651192"/>
                </a:lnTo>
                <a:lnTo>
                  <a:pt x="4433430" y="702957"/>
                </a:lnTo>
                <a:lnTo>
                  <a:pt x="4420959" y="752055"/>
                </a:lnTo>
                <a:lnTo>
                  <a:pt x="4404030" y="798563"/>
                </a:lnTo>
                <a:lnTo>
                  <a:pt x="4382795" y="842556"/>
                </a:lnTo>
                <a:lnTo>
                  <a:pt x="4357382" y="884085"/>
                </a:lnTo>
                <a:lnTo>
                  <a:pt x="4327931" y="923226"/>
                </a:lnTo>
                <a:lnTo>
                  <a:pt x="4294568" y="960043"/>
                </a:lnTo>
                <a:lnTo>
                  <a:pt x="4257446" y="994613"/>
                </a:lnTo>
                <a:lnTo>
                  <a:pt x="4216692" y="1026998"/>
                </a:lnTo>
                <a:lnTo>
                  <a:pt x="4176001" y="1054646"/>
                </a:lnTo>
                <a:lnTo>
                  <a:pt x="4134053" y="1078699"/>
                </a:lnTo>
                <a:lnTo>
                  <a:pt x="4090911" y="1099248"/>
                </a:lnTo>
                <a:lnTo>
                  <a:pt x="4046626" y="1116380"/>
                </a:lnTo>
                <a:lnTo>
                  <a:pt x="4001262" y="1130211"/>
                </a:lnTo>
                <a:lnTo>
                  <a:pt x="3954856" y="1140802"/>
                </a:lnTo>
                <a:lnTo>
                  <a:pt x="3907472" y="1148245"/>
                </a:lnTo>
                <a:lnTo>
                  <a:pt x="3859161" y="1152652"/>
                </a:lnTo>
                <a:lnTo>
                  <a:pt x="3809962" y="1154099"/>
                </a:lnTo>
                <a:lnTo>
                  <a:pt x="680021" y="1154099"/>
                </a:lnTo>
                <a:lnTo>
                  <a:pt x="626351" y="1152372"/>
                </a:lnTo>
                <a:lnTo>
                  <a:pt x="573836" y="1147140"/>
                </a:lnTo>
                <a:lnTo>
                  <a:pt x="522528" y="1138275"/>
                </a:lnTo>
                <a:lnTo>
                  <a:pt x="472516" y="1125677"/>
                </a:lnTo>
                <a:lnTo>
                  <a:pt x="423824" y="1109243"/>
                </a:lnTo>
                <a:lnTo>
                  <a:pt x="376555" y="1088872"/>
                </a:lnTo>
                <a:lnTo>
                  <a:pt x="330733" y="1064450"/>
                </a:lnTo>
                <a:lnTo>
                  <a:pt x="286423" y="1035875"/>
                </a:lnTo>
                <a:lnTo>
                  <a:pt x="243713" y="1003046"/>
                </a:lnTo>
                <a:lnTo>
                  <a:pt x="204152" y="967257"/>
                </a:lnTo>
                <a:lnTo>
                  <a:pt x="168757" y="929525"/>
                </a:lnTo>
                <a:lnTo>
                  <a:pt x="137617" y="889838"/>
                </a:lnTo>
                <a:lnTo>
                  <a:pt x="110832" y="848194"/>
                </a:lnTo>
                <a:lnTo>
                  <a:pt x="88531" y="804557"/>
                </a:lnTo>
                <a:lnTo>
                  <a:pt x="70802" y="758939"/>
                </a:lnTo>
                <a:lnTo>
                  <a:pt x="57746" y="711314"/>
                </a:lnTo>
                <a:lnTo>
                  <a:pt x="49491" y="661682"/>
                </a:lnTo>
                <a:lnTo>
                  <a:pt x="46113" y="610019"/>
                </a:lnTo>
                <a:lnTo>
                  <a:pt x="49491" y="661670"/>
                </a:lnTo>
                <a:lnTo>
                  <a:pt x="57746" y="711288"/>
                </a:lnTo>
                <a:lnTo>
                  <a:pt x="70802" y="758875"/>
                </a:lnTo>
                <a:lnTo>
                  <a:pt x="88531" y="804443"/>
                </a:lnTo>
                <a:lnTo>
                  <a:pt x="110832" y="847991"/>
                </a:lnTo>
                <a:lnTo>
                  <a:pt x="137617" y="889533"/>
                </a:lnTo>
                <a:lnTo>
                  <a:pt x="168757" y="929055"/>
                </a:lnTo>
                <a:lnTo>
                  <a:pt x="204152" y="966584"/>
                </a:lnTo>
                <a:lnTo>
                  <a:pt x="243713" y="1002131"/>
                </a:lnTo>
                <a:lnTo>
                  <a:pt x="286423" y="1034961"/>
                </a:lnTo>
                <a:lnTo>
                  <a:pt x="330733" y="1063536"/>
                </a:lnTo>
                <a:lnTo>
                  <a:pt x="376555" y="1087958"/>
                </a:lnTo>
                <a:lnTo>
                  <a:pt x="423824" y="1108329"/>
                </a:lnTo>
                <a:lnTo>
                  <a:pt x="472516" y="1124762"/>
                </a:lnTo>
                <a:lnTo>
                  <a:pt x="522528" y="1137348"/>
                </a:lnTo>
                <a:lnTo>
                  <a:pt x="573836" y="1146213"/>
                </a:lnTo>
                <a:lnTo>
                  <a:pt x="626351" y="1151458"/>
                </a:lnTo>
                <a:lnTo>
                  <a:pt x="680021" y="1153185"/>
                </a:lnTo>
                <a:lnTo>
                  <a:pt x="3809962" y="1153185"/>
                </a:lnTo>
                <a:lnTo>
                  <a:pt x="3859161" y="1151737"/>
                </a:lnTo>
                <a:lnTo>
                  <a:pt x="3907472" y="1147330"/>
                </a:lnTo>
                <a:lnTo>
                  <a:pt x="3954856" y="1139875"/>
                </a:lnTo>
                <a:lnTo>
                  <a:pt x="4001262" y="1129284"/>
                </a:lnTo>
                <a:lnTo>
                  <a:pt x="4046626" y="1115466"/>
                </a:lnTo>
                <a:lnTo>
                  <a:pt x="4090911" y="1098321"/>
                </a:lnTo>
                <a:lnTo>
                  <a:pt x="4134053" y="1077772"/>
                </a:lnTo>
                <a:lnTo>
                  <a:pt x="4176001" y="1053719"/>
                </a:lnTo>
                <a:lnTo>
                  <a:pt x="4216692" y="1026071"/>
                </a:lnTo>
                <a:lnTo>
                  <a:pt x="4257205" y="993660"/>
                </a:lnTo>
                <a:lnTo>
                  <a:pt x="4294200" y="959015"/>
                </a:lnTo>
                <a:lnTo>
                  <a:pt x="4327512" y="922096"/>
                </a:lnTo>
                <a:lnTo>
                  <a:pt x="4357001" y="882853"/>
                </a:lnTo>
                <a:lnTo>
                  <a:pt x="4382490" y="841248"/>
                </a:lnTo>
                <a:lnTo>
                  <a:pt x="4403826" y="797242"/>
                </a:lnTo>
                <a:lnTo>
                  <a:pt x="4420857" y="750773"/>
                </a:lnTo>
                <a:lnTo>
                  <a:pt x="4433405" y="701802"/>
                </a:lnTo>
                <a:lnTo>
                  <a:pt x="4441317" y="650278"/>
                </a:lnTo>
                <a:lnTo>
                  <a:pt x="4441939" y="640676"/>
                </a:lnTo>
                <a:lnTo>
                  <a:pt x="4441939" y="376834"/>
                </a:lnTo>
                <a:lnTo>
                  <a:pt x="4406214" y="308495"/>
                </a:lnTo>
                <a:lnTo>
                  <a:pt x="4379595" y="269773"/>
                </a:lnTo>
                <a:lnTo>
                  <a:pt x="4349547" y="232956"/>
                </a:lnTo>
                <a:lnTo>
                  <a:pt x="4316171" y="198005"/>
                </a:lnTo>
                <a:lnTo>
                  <a:pt x="4279557" y="164871"/>
                </a:lnTo>
                <a:lnTo>
                  <a:pt x="4238396" y="132727"/>
                </a:lnTo>
                <a:lnTo>
                  <a:pt x="4195953" y="104228"/>
                </a:lnTo>
                <a:lnTo>
                  <a:pt x="4152227" y="79298"/>
                </a:lnTo>
                <a:lnTo>
                  <a:pt x="4107243" y="57899"/>
                </a:lnTo>
                <a:lnTo>
                  <a:pt x="4071442" y="43992"/>
                </a:lnTo>
                <a:lnTo>
                  <a:pt x="4061053" y="39954"/>
                </a:lnTo>
                <a:lnTo>
                  <a:pt x="4013657" y="25412"/>
                </a:lnTo>
                <a:lnTo>
                  <a:pt x="3965105" y="14198"/>
                </a:lnTo>
                <a:lnTo>
                  <a:pt x="3915422" y="6273"/>
                </a:lnTo>
                <a:lnTo>
                  <a:pt x="3864622" y="1562"/>
                </a:lnTo>
                <a:lnTo>
                  <a:pt x="3812743" y="0"/>
                </a:lnTo>
                <a:lnTo>
                  <a:pt x="3130143" y="0"/>
                </a:lnTo>
                <a:lnTo>
                  <a:pt x="3130143" y="44221"/>
                </a:lnTo>
                <a:lnTo>
                  <a:pt x="2246846" y="44221"/>
                </a:lnTo>
                <a:lnTo>
                  <a:pt x="656450" y="45199"/>
                </a:lnTo>
                <a:lnTo>
                  <a:pt x="614845" y="46685"/>
                </a:lnTo>
                <a:lnTo>
                  <a:pt x="546303" y="55791"/>
                </a:lnTo>
                <a:lnTo>
                  <a:pt x="499821" y="65684"/>
                </a:lnTo>
                <a:lnTo>
                  <a:pt x="458012" y="77609"/>
                </a:lnTo>
                <a:lnTo>
                  <a:pt x="488022" y="68224"/>
                </a:lnTo>
                <a:lnTo>
                  <a:pt x="539800" y="56248"/>
                </a:lnTo>
                <a:lnTo>
                  <a:pt x="593128" y="47904"/>
                </a:lnTo>
                <a:lnTo>
                  <a:pt x="634720" y="45021"/>
                </a:lnTo>
                <a:lnTo>
                  <a:pt x="676325" y="44221"/>
                </a:lnTo>
                <a:lnTo>
                  <a:pt x="2957423" y="43992"/>
                </a:lnTo>
                <a:lnTo>
                  <a:pt x="3130143" y="44221"/>
                </a:lnTo>
                <a:lnTo>
                  <a:pt x="3130143" y="0"/>
                </a:lnTo>
                <a:lnTo>
                  <a:pt x="692035" y="0"/>
                </a:lnTo>
                <a:lnTo>
                  <a:pt x="670547" y="50"/>
                </a:lnTo>
                <a:lnTo>
                  <a:pt x="627557" y="1168"/>
                </a:lnTo>
                <a:lnTo>
                  <a:pt x="557568" y="8826"/>
                </a:lnTo>
                <a:lnTo>
                  <a:pt x="510260" y="17640"/>
                </a:lnTo>
                <a:lnTo>
                  <a:pt x="464185" y="29273"/>
                </a:lnTo>
                <a:lnTo>
                  <a:pt x="452869" y="32931"/>
                </a:lnTo>
                <a:lnTo>
                  <a:pt x="452869" y="79222"/>
                </a:lnTo>
                <a:lnTo>
                  <a:pt x="417588" y="92062"/>
                </a:lnTo>
                <a:lnTo>
                  <a:pt x="437870" y="83908"/>
                </a:lnTo>
                <a:lnTo>
                  <a:pt x="452869" y="79222"/>
                </a:lnTo>
                <a:lnTo>
                  <a:pt x="452869" y="32931"/>
                </a:lnTo>
                <a:lnTo>
                  <a:pt x="419341" y="43751"/>
                </a:lnTo>
                <a:lnTo>
                  <a:pt x="405498" y="49288"/>
                </a:lnTo>
                <a:lnTo>
                  <a:pt x="405498" y="96926"/>
                </a:lnTo>
                <a:lnTo>
                  <a:pt x="374688" y="110769"/>
                </a:lnTo>
                <a:lnTo>
                  <a:pt x="389420" y="103390"/>
                </a:lnTo>
                <a:lnTo>
                  <a:pt x="405498" y="96926"/>
                </a:lnTo>
                <a:lnTo>
                  <a:pt x="405498" y="49288"/>
                </a:lnTo>
                <a:lnTo>
                  <a:pt x="375780" y="61137"/>
                </a:lnTo>
                <a:lnTo>
                  <a:pt x="360895" y="68313"/>
                </a:lnTo>
                <a:lnTo>
                  <a:pt x="360895" y="117678"/>
                </a:lnTo>
                <a:lnTo>
                  <a:pt x="331470" y="133654"/>
                </a:lnTo>
                <a:lnTo>
                  <a:pt x="342747" y="126771"/>
                </a:lnTo>
                <a:lnTo>
                  <a:pt x="360895" y="117678"/>
                </a:lnTo>
                <a:lnTo>
                  <a:pt x="360895" y="68313"/>
                </a:lnTo>
                <a:lnTo>
                  <a:pt x="333527" y="81483"/>
                </a:lnTo>
                <a:lnTo>
                  <a:pt x="320370" y="89001"/>
                </a:lnTo>
                <a:lnTo>
                  <a:pt x="320370" y="140423"/>
                </a:lnTo>
                <a:lnTo>
                  <a:pt x="288594" y="160947"/>
                </a:lnTo>
                <a:lnTo>
                  <a:pt x="297916" y="154114"/>
                </a:lnTo>
                <a:lnTo>
                  <a:pt x="320370" y="140423"/>
                </a:lnTo>
                <a:lnTo>
                  <a:pt x="320370" y="89001"/>
                </a:lnTo>
                <a:lnTo>
                  <a:pt x="292595" y="104838"/>
                </a:lnTo>
                <a:lnTo>
                  <a:pt x="287032" y="108559"/>
                </a:lnTo>
                <a:lnTo>
                  <a:pt x="287032" y="162077"/>
                </a:lnTo>
                <a:lnTo>
                  <a:pt x="250380" y="189903"/>
                </a:lnTo>
                <a:lnTo>
                  <a:pt x="214134" y="221983"/>
                </a:lnTo>
                <a:lnTo>
                  <a:pt x="179793" y="257086"/>
                </a:lnTo>
                <a:lnTo>
                  <a:pt x="149009" y="294043"/>
                </a:lnTo>
                <a:lnTo>
                  <a:pt x="121920" y="332867"/>
                </a:lnTo>
                <a:lnTo>
                  <a:pt x="98704" y="373608"/>
                </a:lnTo>
                <a:lnTo>
                  <a:pt x="79514" y="416293"/>
                </a:lnTo>
                <a:lnTo>
                  <a:pt x="64516" y="460959"/>
                </a:lnTo>
                <a:lnTo>
                  <a:pt x="53873" y="507619"/>
                </a:lnTo>
                <a:lnTo>
                  <a:pt x="47739" y="556323"/>
                </a:lnTo>
                <a:lnTo>
                  <a:pt x="53873" y="507314"/>
                </a:lnTo>
                <a:lnTo>
                  <a:pt x="64516" y="460425"/>
                </a:lnTo>
                <a:lnTo>
                  <a:pt x="79514" y="415594"/>
                </a:lnTo>
                <a:lnTo>
                  <a:pt x="98704" y="372808"/>
                </a:lnTo>
                <a:lnTo>
                  <a:pt x="121920" y="332003"/>
                </a:lnTo>
                <a:lnTo>
                  <a:pt x="149009" y="293128"/>
                </a:lnTo>
                <a:lnTo>
                  <a:pt x="179793" y="256171"/>
                </a:lnTo>
                <a:lnTo>
                  <a:pt x="214134" y="221056"/>
                </a:lnTo>
                <a:lnTo>
                  <a:pt x="255028" y="185508"/>
                </a:lnTo>
                <a:lnTo>
                  <a:pt x="287032" y="162077"/>
                </a:lnTo>
                <a:lnTo>
                  <a:pt x="287032" y="108559"/>
                </a:lnTo>
                <a:lnTo>
                  <a:pt x="253034" y="131241"/>
                </a:lnTo>
                <a:lnTo>
                  <a:pt x="214845" y="160756"/>
                </a:lnTo>
                <a:lnTo>
                  <a:pt x="178079" y="193433"/>
                </a:lnTo>
                <a:lnTo>
                  <a:pt x="143979" y="228739"/>
                </a:lnTo>
                <a:lnTo>
                  <a:pt x="113474" y="265874"/>
                </a:lnTo>
                <a:lnTo>
                  <a:pt x="86575" y="304634"/>
                </a:lnTo>
                <a:lnTo>
                  <a:pt x="63296" y="344830"/>
                </a:lnTo>
                <a:lnTo>
                  <a:pt x="43649" y="386245"/>
                </a:lnTo>
                <a:lnTo>
                  <a:pt x="27622" y="428675"/>
                </a:lnTo>
                <a:lnTo>
                  <a:pt x="15240" y="471906"/>
                </a:lnTo>
                <a:lnTo>
                  <a:pt x="6502" y="515759"/>
                </a:lnTo>
                <a:lnTo>
                  <a:pt x="1422" y="560019"/>
                </a:lnTo>
                <a:lnTo>
                  <a:pt x="0" y="604469"/>
                </a:lnTo>
                <a:lnTo>
                  <a:pt x="2247" y="648931"/>
                </a:lnTo>
                <a:lnTo>
                  <a:pt x="8166" y="693178"/>
                </a:lnTo>
                <a:lnTo>
                  <a:pt x="17767" y="737019"/>
                </a:lnTo>
                <a:lnTo>
                  <a:pt x="31064" y="780237"/>
                </a:lnTo>
                <a:lnTo>
                  <a:pt x="48044" y="822642"/>
                </a:lnTo>
                <a:lnTo>
                  <a:pt x="68745" y="864031"/>
                </a:lnTo>
                <a:lnTo>
                  <a:pt x="93154" y="904189"/>
                </a:lnTo>
                <a:lnTo>
                  <a:pt x="121272" y="942924"/>
                </a:lnTo>
                <a:lnTo>
                  <a:pt x="153123" y="980020"/>
                </a:lnTo>
                <a:lnTo>
                  <a:pt x="188785" y="1015873"/>
                </a:lnTo>
                <a:lnTo>
                  <a:pt x="225945" y="1048385"/>
                </a:lnTo>
                <a:lnTo>
                  <a:pt x="264579" y="1077607"/>
                </a:lnTo>
                <a:lnTo>
                  <a:pt x="304647" y="1103579"/>
                </a:lnTo>
                <a:lnTo>
                  <a:pt x="346125" y="1126337"/>
                </a:lnTo>
                <a:lnTo>
                  <a:pt x="388950" y="1145921"/>
                </a:lnTo>
                <a:lnTo>
                  <a:pt x="433120" y="1162392"/>
                </a:lnTo>
                <a:lnTo>
                  <a:pt x="478574" y="1175766"/>
                </a:lnTo>
                <a:lnTo>
                  <a:pt x="525284" y="1186091"/>
                </a:lnTo>
                <a:lnTo>
                  <a:pt x="573227" y="1193419"/>
                </a:lnTo>
                <a:lnTo>
                  <a:pt x="622350" y="1197787"/>
                </a:lnTo>
                <a:lnTo>
                  <a:pt x="672630" y="1199235"/>
                </a:lnTo>
                <a:lnTo>
                  <a:pt x="1281277" y="1199629"/>
                </a:lnTo>
                <a:lnTo>
                  <a:pt x="2244991" y="1199235"/>
                </a:lnTo>
                <a:lnTo>
                  <a:pt x="3797947" y="1200150"/>
                </a:lnTo>
                <a:lnTo>
                  <a:pt x="3849738" y="1199235"/>
                </a:lnTo>
                <a:lnTo>
                  <a:pt x="3916273" y="1193711"/>
                </a:lnTo>
                <a:lnTo>
                  <a:pt x="3966286" y="1185379"/>
                </a:lnTo>
                <a:lnTo>
                  <a:pt x="4014825" y="1174165"/>
                </a:lnTo>
                <a:lnTo>
                  <a:pt x="4061828" y="1160005"/>
                </a:lnTo>
                <a:lnTo>
                  <a:pt x="4077424" y="1154099"/>
                </a:lnTo>
                <a:lnTo>
                  <a:pt x="4107256" y="1142822"/>
                </a:lnTo>
                <a:lnTo>
                  <a:pt x="4151058" y="1122553"/>
                </a:lnTo>
                <a:lnTo>
                  <a:pt x="4193209" y="1099134"/>
                </a:lnTo>
                <a:lnTo>
                  <a:pt x="4233646" y="1072502"/>
                </a:lnTo>
                <a:lnTo>
                  <a:pt x="4272331" y="1042593"/>
                </a:lnTo>
                <a:lnTo>
                  <a:pt x="4309211" y="1009332"/>
                </a:lnTo>
                <a:lnTo>
                  <a:pt x="4344263" y="972654"/>
                </a:lnTo>
                <a:lnTo>
                  <a:pt x="4375721" y="934415"/>
                </a:lnTo>
                <a:lnTo>
                  <a:pt x="4403509" y="894854"/>
                </a:lnTo>
                <a:lnTo>
                  <a:pt x="4427537" y="853998"/>
                </a:lnTo>
                <a:lnTo>
                  <a:pt x="4447756" y="811834"/>
                </a:lnTo>
                <a:lnTo>
                  <a:pt x="4464075" y="768400"/>
                </a:lnTo>
                <a:lnTo>
                  <a:pt x="4476432" y="723696"/>
                </a:lnTo>
                <a:lnTo>
                  <a:pt x="4484751" y="677735"/>
                </a:lnTo>
                <a:lnTo>
                  <a:pt x="4488967" y="630516"/>
                </a:lnTo>
                <a:lnTo>
                  <a:pt x="4488993" y="582066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01443" y="3559821"/>
            <a:ext cx="3545204" cy="490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95"/>
              </a:spcBef>
            </a:pPr>
            <a:r>
              <a:rPr sz="4200" spc="-60" dirty="0">
                <a:solidFill>
                  <a:srgbClr val="FFFFFF"/>
                </a:solidFill>
                <a:latin typeface="Times New Roman"/>
                <a:cs typeface="Times New Roman"/>
              </a:rPr>
              <a:t>APLICAÇÃO</a:t>
            </a:r>
            <a:endParaRPr sz="4200">
              <a:latin typeface="Times New Roman"/>
              <a:cs typeface="Times New Roman"/>
            </a:endParaRPr>
          </a:p>
          <a:p>
            <a:pPr marL="955040" marR="5080" indent="-942975">
              <a:lnSpc>
                <a:spcPct val="200800"/>
              </a:lnSpc>
              <a:spcBef>
                <a:spcPts val="840"/>
              </a:spcBef>
            </a:pPr>
            <a:r>
              <a:rPr sz="4500" spc="-140" dirty="0">
                <a:solidFill>
                  <a:srgbClr val="FFFFFF"/>
                </a:solidFill>
                <a:latin typeface="Times New Roman"/>
                <a:cs typeface="Times New Roman"/>
              </a:rPr>
              <a:t>TRANSPORTE </a:t>
            </a:r>
            <a:r>
              <a:rPr sz="4500" spc="-20" dirty="0">
                <a:solidFill>
                  <a:srgbClr val="FFFFFF"/>
                </a:solidFill>
                <a:latin typeface="Times New Roman"/>
                <a:cs typeface="Times New Roman"/>
              </a:rPr>
              <a:t>REDE 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FÍSICO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2694" y="6810730"/>
            <a:ext cx="4070985" cy="1095375"/>
          </a:xfrm>
          <a:custGeom>
            <a:avLst/>
            <a:gdLst/>
            <a:ahLst/>
            <a:cxnLst/>
            <a:rect l="l" t="t" r="r" b="b"/>
            <a:pathLst>
              <a:path w="4070984" h="1095375">
                <a:moveTo>
                  <a:pt x="4070743" y="536206"/>
                </a:moveTo>
                <a:lnTo>
                  <a:pt x="4066717" y="485902"/>
                </a:lnTo>
                <a:lnTo>
                  <a:pt x="4058170" y="435762"/>
                </a:lnTo>
                <a:lnTo>
                  <a:pt x="4045191" y="388099"/>
                </a:lnTo>
                <a:lnTo>
                  <a:pt x="4027881" y="342823"/>
                </a:lnTo>
                <a:lnTo>
                  <a:pt x="4027779" y="342633"/>
                </a:lnTo>
                <a:lnTo>
                  <a:pt x="4027779" y="585724"/>
                </a:lnTo>
                <a:lnTo>
                  <a:pt x="4027322" y="594347"/>
                </a:lnTo>
                <a:lnTo>
                  <a:pt x="4018991" y="647319"/>
                </a:lnTo>
                <a:lnTo>
                  <a:pt x="4005402" y="697230"/>
                </a:lnTo>
                <a:lnTo>
                  <a:pt x="3986746" y="744169"/>
                </a:lnTo>
                <a:lnTo>
                  <a:pt x="3963200" y="788225"/>
                </a:lnTo>
                <a:lnTo>
                  <a:pt x="3934942" y="829475"/>
                </a:lnTo>
                <a:lnTo>
                  <a:pt x="3902138" y="868019"/>
                </a:lnTo>
                <a:lnTo>
                  <a:pt x="3864978" y="903935"/>
                </a:lnTo>
                <a:lnTo>
                  <a:pt x="3823639" y="937336"/>
                </a:lnTo>
                <a:lnTo>
                  <a:pt x="3782034" y="965492"/>
                </a:lnTo>
                <a:lnTo>
                  <a:pt x="3739019" y="989507"/>
                </a:lnTo>
                <a:lnTo>
                  <a:pt x="3694646" y="1009497"/>
                </a:lnTo>
                <a:lnTo>
                  <a:pt x="3648976" y="1025601"/>
                </a:lnTo>
                <a:lnTo>
                  <a:pt x="3602088" y="1037920"/>
                </a:lnTo>
                <a:lnTo>
                  <a:pt x="3554057" y="1046568"/>
                </a:lnTo>
                <a:lnTo>
                  <a:pt x="3504946" y="1051661"/>
                </a:lnTo>
                <a:lnTo>
                  <a:pt x="3454819" y="1053338"/>
                </a:lnTo>
                <a:lnTo>
                  <a:pt x="616610" y="1053338"/>
                </a:lnTo>
                <a:lnTo>
                  <a:pt x="567944" y="1051763"/>
                </a:lnTo>
                <a:lnTo>
                  <a:pt x="520319" y="1046988"/>
                </a:lnTo>
                <a:lnTo>
                  <a:pt x="473798" y="1038898"/>
                </a:lnTo>
                <a:lnTo>
                  <a:pt x="428447" y="1027404"/>
                </a:lnTo>
                <a:lnTo>
                  <a:pt x="384302" y="1012405"/>
                </a:lnTo>
                <a:lnTo>
                  <a:pt x="341426" y="993813"/>
                </a:lnTo>
                <a:lnTo>
                  <a:pt x="299872" y="971524"/>
                </a:lnTo>
                <a:lnTo>
                  <a:pt x="259702" y="945438"/>
                </a:lnTo>
                <a:lnTo>
                  <a:pt x="220967" y="915479"/>
                </a:lnTo>
                <a:lnTo>
                  <a:pt x="181343" y="879068"/>
                </a:lnTo>
                <a:lnTo>
                  <a:pt x="146392" y="840486"/>
                </a:lnTo>
                <a:lnTo>
                  <a:pt x="116230" y="799680"/>
                </a:lnTo>
                <a:lnTo>
                  <a:pt x="90982" y="756666"/>
                </a:lnTo>
                <a:lnTo>
                  <a:pt x="70802" y="711403"/>
                </a:lnTo>
                <a:lnTo>
                  <a:pt x="55816" y="663905"/>
                </a:lnTo>
                <a:lnTo>
                  <a:pt x="46139" y="614133"/>
                </a:lnTo>
                <a:lnTo>
                  <a:pt x="41910" y="562089"/>
                </a:lnTo>
                <a:lnTo>
                  <a:pt x="46139" y="614121"/>
                </a:lnTo>
                <a:lnTo>
                  <a:pt x="55816" y="663867"/>
                </a:lnTo>
                <a:lnTo>
                  <a:pt x="70802" y="711327"/>
                </a:lnTo>
                <a:lnTo>
                  <a:pt x="90982" y="756513"/>
                </a:lnTo>
                <a:lnTo>
                  <a:pt x="116230" y="799426"/>
                </a:lnTo>
                <a:lnTo>
                  <a:pt x="146392" y="840092"/>
                </a:lnTo>
                <a:lnTo>
                  <a:pt x="181343" y="878484"/>
                </a:lnTo>
                <a:lnTo>
                  <a:pt x="220967" y="914628"/>
                </a:lnTo>
                <a:lnTo>
                  <a:pt x="259702" y="944600"/>
                </a:lnTo>
                <a:lnTo>
                  <a:pt x="299872" y="970686"/>
                </a:lnTo>
                <a:lnTo>
                  <a:pt x="341426" y="992974"/>
                </a:lnTo>
                <a:lnTo>
                  <a:pt x="384302" y="1011567"/>
                </a:lnTo>
                <a:lnTo>
                  <a:pt x="428447" y="1026553"/>
                </a:lnTo>
                <a:lnTo>
                  <a:pt x="473798" y="1038059"/>
                </a:lnTo>
                <a:lnTo>
                  <a:pt x="520319" y="1046149"/>
                </a:lnTo>
                <a:lnTo>
                  <a:pt x="567944" y="1050925"/>
                </a:lnTo>
                <a:lnTo>
                  <a:pt x="616610" y="1052499"/>
                </a:lnTo>
                <a:lnTo>
                  <a:pt x="3454819" y="1052499"/>
                </a:lnTo>
                <a:lnTo>
                  <a:pt x="3504946" y="1050823"/>
                </a:lnTo>
                <a:lnTo>
                  <a:pt x="3554057" y="1045718"/>
                </a:lnTo>
                <a:lnTo>
                  <a:pt x="3602088" y="1037069"/>
                </a:lnTo>
                <a:lnTo>
                  <a:pt x="3648976" y="1024763"/>
                </a:lnTo>
                <a:lnTo>
                  <a:pt x="3694646" y="1008659"/>
                </a:lnTo>
                <a:lnTo>
                  <a:pt x="3739019" y="988669"/>
                </a:lnTo>
                <a:lnTo>
                  <a:pt x="3782034" y="964641"/>
                </a:lnTo>
                <a:lnTo>
                  <a:pt x="3823639" y="936485"/>
                </a:lnTo>
                <a:lnTo>
                  <a:pt x="3864737" y="903058"/>
                </a:lnTo>
                <a:lnTo>
                  <a:pt x="3901795" y="867054"/>
                </a:lnTo>
                <a:lnTo>
                  <a:pt x="3934574" y="828408"/>
                </a:lnTo>
                <a:lnTo>
                  <a:pt x="3962882" y="787069"/>
                </a:lnTo>
                <a:lnTo>
                  <a:pt x="3986530" y="742962"/>
                </a:lnTo>
                <a:lnTo>
                  <a:pt x="4005288" y="696036"/>
                </a:lnTo>
                <a:lnTo>
                  <a:pt x="4018953" y="646239"/>
                </a:lnTo>
                <a:lnTo>
                  <a:pt x="4027322" y="593509"/>
                </a:lnTo>
                <a:lnTo>
                  <a:pt x="4027779" y="585724"/>
                </a:lnTo>
                <a:lnTo>
                  <a:pt x="4027779" y="342633"/>
                </a:lnTo>
                <a:lnTo>
                  <a:pt x="4006367" y="299910"/>
                </a:lnTo>
                <a:lnTo>
                  <a:pt x="3980777" y="259270"/>
                </a:lnTo>
                <a:lnTo>
                  <a:pt x="3951211" y="220853"/>
                </a:lnTo>
                <a:lnTo>
                  <a:pt x="3917785" y="184607"/>
                </a:lnTo>
                <a:lnTo>
                  <a:pt x="3880637" y="150482"/>
                </a:lnTo>
                <a:lnTo>
                  <a:pt x="3839108" y="118084"/>
                </a:lnTo>
                <a:lnTo>
                  <a:pt x="3796119" y="89789"/>
                </a:lnTo>
                <a:lnTo>
                  <a:pt x="3751707" y="65506"/>
                </a:lnTo>
                <a:lnTo>
                  <a:pt x="3705910" y="45173"/>
                </a:lnTo>
                <a:lnTo>
                  <a:pt x="3691534" y="40157"/>
                </a:lnTo>
                <a:lnTo>
                  <a:pt x="3658768" y="28714"/>
                </a:lnTo>
                <a:lnTo>
                  <a:pt x="3610292" y="16040"/>
                </a:lnTo>
                <a:lnTo>
                  <a:pt x="3560546" y="7073"/>
                </a:lnTo>
                <a:lnTo>
                  <a:pt x="3509543" y="1752"/>
                </a:lnTo>
                <a:lnTo>
                  <a:pt x="3457333" y="0"/>
                </a:lnTo>
                <a:lnTo>
                  <a:pt x="2966148" y="0"/>
                </a:lnTo>
                <a:lnTo>
                  <a:pt x="2966148" y="40347"/>
                </a:lnTo>
                <a:lnTo>
                  <a:pt x="2037397" y="40347"/>
                </a:lnTo>
                <a:lnTo>
                  <a:pt x="595236" y="41249"/>
                </a:lnTo>
                <a:lnTo>
                  <a:pt x="538657" y="44551"/>
                </a:lnTo>
                <a:lnTo>
                  <a:pt x="490029" y="51892"/>
                </a:lnTo>
                <a:lnTo>
                  <a:pt x="442861" y="62623"/>
                </a:lnTo>
                <a:lnTo>
                  <a:pt x="397243" y="76822"/>
                </a:lnTo>
                <a:lnTo>
                  <a:pt x="353199" y="94576"/>
                </a:lnTo>
                <a:lnTo>
                  <a:pt x="310819" y="115951"/>
                </a:lnTo>
                <a:lnTo>
                  <a:pt x="270141" y="141020"/>
                </a:lnTo>
                <a:lnTo>
                  <a:pt x="231228" y="169875"/>
                </a:lnTo>
                <a:lnTo>
                  <a:pt x="194144" y="202603"/>
                </a:lnTo>
                <a:lnTo>
                  <a:pt x="158826" y="239356"/>
                </a:lnTo>
                <a:lnTo>
                  <a:pt x="127723" y="278320"/>
                </a:lnTo>
                <a:lnTo>
                  <a:pt x="101066" y="319532"/>
                </a:lnTo>
                <a:lnTo>
                  <a:pt x="79070" y="363029"/>
                </a:lnTo>
                <a:lnTo>
                  <a:pt x="61963" y="408876"/>
                </a:lnTo>
                <a:lnTo>
                  <a:pt x="49961" y="457098"/>
                </a:lnTo>
                <a:lnTo>
                  <a:pt x="43268" y="507758"/>
                </a:lnTo>
                <a:lnTo>
                  <a:pt x="49961" y="456793"/>
                </a:lnTo>
                <a:lnTo>
                  <a:pt x="61963" y="408343"/>
                </a:lnTo>
                <a:lnTo>
                  <a:pt x="79070" y="362343"/>
                </a:lnTo>
                <a:lnTo>
                  <a:pt x="101066" y="318757"/>
                </a:lnTo>
                <a:lnTo>
                  <a:pt x="127723" y="277495"/>
                </a:lnTo>
                <a:lnTo>
                  <a:pt x="158826" y="238518"/>
                </a:lnTo>
                <a:lnTo>
                  <a:pt x="194144" y="201752"/>
                </a:lnTo>
                <a:lnTo>
                  <a:pt x="231228" y="169316"/>
                </a:lnTo>
                <a:lnTo>
                  <a:pt x="270129" y="140652"/>
                </a:lnTo>
                <a:lnTo>
                  <a:pt x="310769" y="115697"/>
                </a:lnTo>
                <a:lnTo>
                  <a:pt x="353098" y="94361"/>
                </a:lnTo>
                <a:lnTo>
                  <a:pt x="397027" y="76581"/>
                </a:lnTo>
                <a:lnTo>
                  <a:pt x="442506" y="62255"/>
                </a:lnTo>
                <a:lnTo>
                  <a:pt x="489458" y="51333"/>
                </a:lnTo>
                <a:lnTo>
                  <a:pt x="537819" y="43713"/>
                </a:lnTo>
                <a:lnTo>
                  <a:pt x="594398" y="40525"/>
                </a:lnTo>
                <a:lnTo>
                  <a:pt x="2852801" y="40157"/>
                </a:lnTo>
                <a:lnTo>
                  <a:pt x="2966148" y="40347"/>
                </a:lnTo>
                <a:lnTo>
                  <a:pt x="2966148" y="0"/>
                </a:lnTo>
                <a:lnTo>
                  <a:pt x="627507" y="0"/>
                </a:lnTo>
                <a:lnTo>
                  <a:pt x="608025" y="38"/>
                </a:lnTo>
                <a:lnTo>
                  <a:pt x="569048" y="1066"/>
                </a:lnTo>
                <a:lnTo>
                  <a:pt x="500761" y="8826"/>
                </a:lnTo>
                <a:lnTo>
                  <a:pt x="453301" y="18237"/>
                </a:lnTo>
                <a:lnTo>
                  <a:pt x="407212" y="30822"/>
                </a:lnTo>
                <a:lnTo>
                  <a:pt x="362534" y="46647"/>
                </a:lnTo>
                <a:lnTo>
                  <a:pt x="319290" y="65773"/>
                </a:lnTo>
                <a:lnTo>
                  <a:pt x="277533" y="88265"/>
                </a:lnTo>
                <a:lnTo>
                  <a:pt x="237286" y="114185"/>
                </a:lnTo>
                <a:lnTo>
                  <a:pt x="198577" y="143586"/>
                </a:lnTo>
                <a:lnTo>
                  <a:pt x="161455" y="176542"/>
                </a:lnTo>
                <a:lnTo>
                  <a:pt x="127101" y="212661"/>
                </a:lnTo>
                <a:lnTo>
                  <a:pt x="96837" y="250850"/>
                </a:lnTo>
                <a:lnTo>
                  <a:pt x="70662" y="290842"/>
                </a:lnTo>
                <a:lnTo>
                  <a:pt x="48577" y="332384"/>
                </a:lnTo>
                <a:lnTo>
                  <a:pt x="30607" y="375196"/>
                </a:lnTo>
                <a:lnTo>
                  <a:pt x="16764" y="419036"/>
                </a:lnTo>
                <a:lnTo>
                  <a:pt x="7035" y="463638"/>
                </a:lnTo>
                <a:lnTo>
                  <a:pt x="1447" y="508736"/>
                </a:lnTo>
                <a:lnTo>
                  <a:pt x="0" y="554088"/>
                </a:lnTo>
                <a:lnTo>
                  <a:pt x="2717" y="599414"/>
                </a:lnTo>
                <a:lnTo>
                  <a:pt x="9588" y="644474"/>
                </a:lnTo>
                <a:lnTo>
                  <a:pt x="20650" y="688987"/>
                </a:lnTo>
                <a:lnTo>
                  <a:pt x="35877" y="732713"/>
                </a:lnTo>
                <a:lnTo>
                  <a:pt x="55308" y="775385"/>
                </a:lnTo>
                <a:lnTo>
                  <a:pt x="78930" y="816737"/>
                </a:lnTo>
                <a:lnTo>
                  <a:pt x="106768" y="856513"/>
                </a:lnTo>
                <a:lnTo>
                  <a:pt x="138823" y="894461"/>
                </a:lnTo>
                <a:lnTo>
                  <a:pt x="174167" y="930008"/>
                </a:lnTo>
                <a:lnTo>
                  <a:pt x="211137" y="961923"/>
                </a:lnTo>
                <a:lnTo>
                  <a:pt x="249682" y="990282"/>
                </a:lnTo>
                <a:lnTo>
                  <a:pt x="289763" y="1015123"/>
                </a:lnTo>
                <a:lnTo>
                  <a:pt x="331343" y="1036485"/>
                </a:lnTo>
                <a:lnTo>
                  <a:pt x="374370" y="1054430"/>
                </a:lnTo>
                <a:lnTo>
                  <a:pt x="418820" y="1068997"/>
                </a:lnTo>
                <a:lnTo>
                  <a:pt x="464642" y="1080249"/>
                </a:lnTo>
                <a:lnTo>
                  <a:pt x="511784" y="1088212"/>
                </a:lnTo>
                <a:lnTo>
                  <a:pt x="560222" y="1092962"/>
                </a:lnTo>
                <a:lnTo>
                  <a:pt x="609904" y="1094536"/>
                </a:lnTo>
                <a:lnTo>
                  <a:pt x="1170051" y="1094905"/>
                </a:lnTo>
                <a:lnTo>
                  <a:pt x="2035721" y="1094536"/>
                </a:lnTo>
                <a:lnTo>
                  <a:pt x="3443922" y="1095375"/>
                </a:lnTo>
                <a:lnTo>
                  <a:pt x="3490887" y="1094536"/>
                </a:lnTo>
                <a:lnTo>
                  <a:pt x="3551212" y="1089494"/>
                </a:lnTo>
                <a:lnTo>
                  <a:pt x="3601529" y="1080884"/>
                </a:lnTo>
                <a:lnTo>
                  <a:pt x="3650183" y="1069022"/>
                </a:lnTo>
                <a:lnTo>
                  <a:pt x="3697097" y="1053807"/>
                </a:lnTo>
                <a:lnTo>
                  <a:pt x="3698227" y="1053338"/>
                </a:lnTo>
                <a:lnTo>
                  <a:pt x="3742245" y="1035177"/>
                </a:lnTo>
                <a:lnTo>
                  <a:pt x="3785539" y="1013040"/>
                </a:lnTo>
                <a:lnTo>
                  <a:pt x="3826954" y="987298"/>
                </a:lnTo>
                <a:lnTo>
                  <a:pt x="3866426" y="957897"/>
                </a:lnTo>
                <a:lnTo>
                  <a:pt x="3903903" y="924737"/>
                </a:lnTo>
                <a:lnTo>
                  <a:pt x="3939311" y="887730"/>
                </a:lnTo>
                <a:lnTo>
                  <a:pt x="3970807" y="848880"/>
                </a:lnTo>
                <a:lnTo>
                  <a:pt x="3998176" y="808545"/>
                </a:lnTo>
                <a:lnTo>
                  <a:pt x="4021328" y="766737"/>
                </a:lnTo>
                <a:lnTo>
                  <a:pt x="4040187" y="723480"/>
                </a:lnTo>
                <a:lnTo>
                  <a:pt x="4054640" y="678789"/>
                </a:lnTo>
                <a:lnTo>
                  <a:pt x="4064609" y="632675"/>
                </a:lnTo>
                <a:lnTo>
                  <a:pt x="4070007" y="585139"/>
                </a:lnTo>
                <a:lnTo>
                  <a:pt x="4070743" y="536206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5793" y="5623724"/>
            <a:ext cx="4070985" cy="1095375"/>
          </a:xfrm>
          <a:custGeom>
            <a:avLst/>
            <a:gdLst/>
            <a:ahLst/>
            <a:cxnLst/>
            <a:rect l="l" t="t" r="r" b="b"/>
            <a:pathLst>
              <a:path w="4070984" h="1095375">
                <a:moveTo>
                  <a:pt x="4070731" y="536206"/>
                </a:moveTo>
                <a:lnTo>
                  <a:pt x="4066717" y="485889"/>
                </a:lnTo>
                <a:lnTo>
                  <a:pt x="4058170" y="435762"/>
                </a:lnTo>
                <a:lnTo>
                  <a:pt x="4045178" y="388086"/>
                </a:lnTo>
                <a:lnTo>
                  <a:pt x="4027881" y="342823"/>
                </a:lnTo>
                <a:lnTo>
                  <a:pt x="4027779" y="342633"/>
                </a:lnTo>
                <a:lnTo>
                  <a:pt x="4027779" y="585749"/>
                </a:lnTo>
                <a:lnTo>
                  <a:pt x="4027322" y="594334"/>
                </a:lnTo>
                <a:lnTo>
                  <a:pt x="4018978" y="647319"/>
                </a:lnTo>
                <a:lnTo>
                  <a:pt x="4005389" y="697230"/>
                </a:lnTo>
                <a:lnTo>
                  <a:pt x="3986746" y="744169"/>
                </a:lnTo>
                <a:lnTo>
                  <a:pt x="3963200" y="788212"/>
                </a:lnTo>
                <a:lnTo>
                  <a:pt x="3934930" y="829462"/>
                </a:lnTo>
                <a:lnTo>
                  <a:pt x="3902138" y="868006"/>
                </a:lnTo>
                <a:lnTo>
                  <a:pt x="3864978" y="903935"/>
                </a:lnTo>
                <a:lnTo>
                  <a:pt x="3823627" y="937323"/>
                </a:lnTo>
                <a:lnTo>
                  <a:pt x="3782034" y="965479"/>
                </a:lnTo>
                <a:lnTo>
                  <a:pt x="3739007" y="989495"/>
                </a:lnTo>
                <a:lnTo>
                  <a:pt x="3694633" y="1009497"/>
                </a:lnTo>
                <a:lnTo>
                  <a:pt x="3648964" y="1025588"/>
                </a:lnTo>
                <a:lnTo>
                  <a:pt x="3602088" y="1037907"/>
                </a:lnTo>
                <a:lnTo>
                  <a:pt x="3554057" y="1046556"/>
                </a:lnTo>
                <a:lnTo>
                  <a:pt x="3504946" y="1051661"/>
                </a:lnTo>
                <a:lnTo>
                  <a:pt x="3454819" y="1053338"/>
                </a:lnTo>
                <a:lnTo>
                  <a:pt x="616610" y="1053338"/>
                </a:lnTo>
                <a:lnTo>
                  <a:pt x="567931" y="1051763"/>
                </a:lnTo>
                <a:lnTo>
                  <a:pt x="520319" y="1046975"/>
                </a:lnTo>
                <a:lnTo>
                  <a:pt x="473798" y="1038885"/>
                </a:lnTo>
                <a:lnTo>
                  <a:pt x="428434" y="1027391"/>
                </a:lnTo>
                <a:lnTo>
                  <a:pt x="384289" y="1012393"/>
                </a:lnTo>
                <a:lnTo>
                  <a:pt x="341414" y="993800"/>
                </a:lnTo>
                <a:lnTo>
                  <a:pt x="299872" y="971511"/>
                </a:lnTo>
                <a:lnTo>
                  <a:pt x="259702" y="945438"/>
                </a:lnTo>
                <a:lnTo>
                  <a:pt x="220967" y="915466"/>
                </a:lnTo>
                <a:lnTo>
                  <a:pt x="181343" y="879068"/>
                </a:lnTo>
                <a:lnTo>
                  <a:pt x="146380" y="840473"/>
                </a:lnTo>
                <a:lnTo>
                  <a:pt x="116217" y="799680"/>
                </a:lnTo>
                <a:lnTo>
                  <a:pt x="90982" y="756653"/>
                </a:lnTo>
                <a:lnTo>
                  <a:pt x="70802" y="711403"/>
                </a:lnTo>
                <a:lnTo>
                  <a:pt x="55803" y="663892"/>
                </a:lnTo>
                <a:lnTo>
                  <a:pt x="46126" y="614121"/>
                </a:lnTo>
                <a:lnTo>
                  <a:pt x="55803" y="663867"/>
                </a:lnTo>
                <a:lnTo>
                  <a:pt x="70802" y="711327"/>
                </a:lnTo>
                <a:lnTo>
                  <a:pt x="90982" y="756513"/>
                </a:lnTo>
                <a:lnTo>
                  <a:pt x="116217" y="799426"/>
                </a:lnTo>
                <a:lnTo>
                  <a:pt x="146380" y="840079"/>
                </a:lnTo>
                <a:lnTo>
                  <a:pt x="181343" y="878484"/>
                </a:lnTo>
                <a:lnTo>
                  <a:pt x="220967" y="914628"/>
                </a:lnTo>
                <a:lnTo>
                  <a:pt x="259702" y="944600"/>
                </a:lnTo>
                <a:lnTo>
                  <a:pt x="299872" y="970673"/>
                </a:lnTo>
                <a:lnTo>
                  <a:pt x="341426" y="992962"/>
                </a:lnTo>
                <a:lnTo>
                  <a:pt x="384289" y="1011555"/>
                </a:lnTo>
                <a:lnTo>
                  <a:pt x="428434" y="1026553"/>
                </a:lnTo>
                <a:lnTo>
                  <a:pt x="473798" y="1038047"/>
                </a:lnTo>
                <a:lnTo>
                  <a:pt x="520319" y="1046137"/>
                </a:lnTo>
                <a:lnTo>
                  <a:pt x="567931" y="1050925"/>
                </a:lnTo>
                <a:lnTo>
                  <a:pt x="616610" y="1052499"/>
                </a:lnTo>
                <a:lnTo>
                  <a:pt x="3454819" y="1052499"/>
                </a:lnTo>
                <a:lnTo>
                  <a:pt x="3504946" y="1050823"/>
                </a:lnTo>
                <a:lnTo>
                  <a:pt x="3554057" y="1045718"/>
                </a:lnTo>
                <a:lnTo>
                  <a:pt x="3602088" y="1037069"/>
                </a:lnTo>
                <a:lnTo>
                  <a:pt x="3648964" y="1024750"/>
                </a:lnTo>
                <a:lnTo>
                  <a:pt x="3694633" y="1008659"/>
                </a:lnTo>
                <a:lnTo>
                  <a:pt x="3739007" y="988656"/>
                </a:lnTo>
                <a:lnTo>
                  <a:pt x="3782034" y="964641"/>
                </a:lnTo>
                <a:lnTo>
                  <a:pt x="3823627" y="936485"/>
                </a:lnTo>
                <a:lnTo>
                  <a:pt x="3864737" y="903058"/>
                </a:lnTo>
                <a:lnTo>
                  <a:pt x="3901783" y="867054"/>
                </a:lnTo>
                <a:lnTo>
                  <a:pt x="3934561" y="828408"/>
                </a:lnTo>
                <a:lnTo>
                  <a:pt x="3962882" y="787057"/>
                </a:lnTo>
                <a:lnTo>
                  <a:pt x="3986517" y="742950"/>
                </a:lnTo>
                <a:lnTo>
                  <a:pt x="4005275" y="696036"/>
                </a:lnTo>
                <a:lnTo>
                  <a:pt x="4018940" y="646226"/>
                </a:lnTo>
                <a:lnTo>
                  <a:pt x="4027322" y="593496"/>
                </a:lnTo>
                <a:lnTo>
                  <a:pt x="4027779" y="585749"/>
                </a:lnTo>
                <a:lnTo>
                  <a:pt x="4027779" y="342633"/>
                </a:lnTo>
                <a:lnTo>
                  <a:pt x="4006367" y="299897"/>
                </a:lnTo>
                <a:lnTo>
                  <a:pt x="3980764" y="259257"/>
                </a:lnTo>
                <a:lnTo>
                  <a:pt x="3951198" y="220853"/>
                </a:lnTo>
                <a:lnTo>
                  <a:pt x="3917785" y="184607"/>
                </a:lnTo>
                <a:lnTo>
                  <a:pt x="3880624" y="150469"/>
                </a:lnTo>
                <a:lnTo>
                  <a:pt x="3839095" y="118071"/>
                </a:lnTo>
                <a:lnTo>
                  <a:pt x="3796106" y="89776"/>
                </a:lnTo>
                <a:lnTo>
                  <a:pt x="3751694" y="65506"/>
                </a:lnTo>
                <a:lnTo>
                  <a:pt x="3705898" y="45173"/>
                </a:lnTo>
                <a:lnTo>
                  <a:pt x="3658755" y="28702"/>
                </a:lnTo>
                <a:lnTo>
                  <a:pt x="3610292" y="16027"/>
                </a:lnTo>
                <a:lnTo>
                  <a:pt x="3560534" y="7073"/>
                </a:lnTo>
                <a:lnTo>
                  <a:pt x="3509543" y="1752"/>
                </a:lnTo>
                <a:lnTo>
                  <a:pt x="3457333" y="0"/>
                </a:lnTo>
                <a:lnTo>
                  <a:pt x="2972219" y="0"/>
                </a:lnTo>
                <a:lnTo>
                  <a:pt x="2972219" y="40347"/>
                </a:lnTo>
                <a:lnTo>
                  <a:pt x="2037384" y="40347"/>
                </a:lnTo>
                <a:lnTo>
                  <a:pt x="595236" y="41236"/>
                </a:lnTo>
                <a:lnTo>
                  <a:pt x="538645" y="44551"/>
                </a:lnTo>
                <a:lnTo>
                  <a:pt x="490016" y="51892"/>
                </a:lnTo>
                <a:lnTo>
                  <a:pt x="442861" y="62623"/>
                </a:lnTo>
                <a:lnTo>
                  <a:pt x="397230" y="76822"/>
                </a:lnTo>
                <a:lnTo>
                  <a:pt x="353199" y="94564"/>
                </a:lnTo>
                <a:lnTo>
                  <a:pt x="310807" y="115938"/>
                </a:lnTo>
                <a:lnTo>
                  <a:pt x="270129" y="141008"/>
                </a:lnTo>
                <a:lnTo>
                  <a:pt x="231228" y="169875"/>
                </a:lnTo>
                <a:lnTo>
                  <a:pt x="194144" y="202590"/>
                </a:lnTo>
                <a:lnTo>
                  <a:pt x="158813" y="239344"/>
                </a:lnTo>
                <a:lnTo>
                  <a:pt x="127723" y="278307"/>
                </a:lnTo>
                <a:lnTo>
                  <a:pt x="101066" y="319519"/>
                </a:lnTo>
                <a:lnTo>
                  <a:pt x="79070" y="363029"/>
                </a:lnTo>
                <a:lnTo>
                  <a:pt x="61963" y="408876"/>
                </a:lnTo>
                <a:lnTo>
                  <a:pt x="49949" y="457098"/>
                </a:lnTo>
                <a:lnTo>
                  <a:pt x="43268" y="507746"/>
                </a:lnTo>
                <a:lnTo>
                  <a:pt x="49949" y="456780"/>
                </a:lnTo>
                <a:lnTo>
                  <a:pt x="61963" y="408343"/>
                </a:lnTo>
                <a:lnTo>
                  <a:pt x="79070" y="362343"/>
                </a:lnTo>
                <a:lnTo>
                  <a:pt x="101066" y="318744"/>
                </a:lnTo>
                <a:lnTo>
                  <a:pt x="127723" y="277495"/>
                </a:lnTo>
                <a:lnTo>
                  <a:pt x="158813" y="238506"/>
                </a:lnTo>
                <a:lnTo>
                  <a:pt x="194144" y="201752"/>
                </a:lnTo>
                <a:lnTo>
                  <a:pt x="231216" y="169303"/>
                </a:lnTo>
                <a:lnTo>
                  <a:pt x="270116" y="140639"/>
                </a:lnTo>
                <a:lnTo>
                  <a:pt x="310769" y="115684"/>
                </a:lnTo>
                <a:lnTo>
                  <a:pt x="353085" y="94361"/>
                </a:lnTo>
                <a:lnTo>
                  <a:pt x="397027" y="76568"/>
                </a:lnTo>
                <a:lnTo>
                  <a:pt x="442506" y="62255"/>
                </a:lnTo>
                <a:lnTo>
                  <a:pt x="489458" y="51320"/>
                </a:lnTo>
                <a:lnTo>
                  <a:pt x="537806" y="43713"/>
                </a:lnTo>
                <a:lnTo>
                  <a:pt x="594385" y="40513"/>
                </a:lnTo>
                <a:lnTo>
                  <a:pt x="2852801" y="40144"/>
                </a:lnTo>
                <a:lnTo>
                  <a:pt x="2972219" y="40347"/>
                </a:lnTo>
                <a:lnTo>
                  <a:pt x="2972219" y="0"/>
                </a:lnTo>
                <a:lnTo>
                  <a:pt x="627507" y="0"/>
                </a:lnTo>
                <a:lnTo>
                  <a:pt x="608012" y="38"/>
                </a:lnTo>
                <a:lnTo>
                  <a:pt x="569036" y="1054"/>
                </a:lnTo>
                <a:lnTo>
                  <a:pt x="500748" y="8813"/>
                </a:lnTo>
                <a:lnTo>
                  <a:pt x="453288" y="18224"/>
                </a:lnTo>
                <a:lnTo>
                  <a:pt x="407200" y="30822"/>
                </a:lnTo>
                <a:lnTo>
                  <a:pt x="362521" y="46647"/>
                </a:lnTo>
                <a:lnTo>
                  <a:pt x="319290" y="65773"/>
                </a:lnTo>
                <a:lnTo>
                  <a:pt x="277533" y="88265"/>
                </a:lnTo>
                <a:lnTo>
                  <a:pt x="237274" y="114173"/>
                </a:lnTo>
                <a:lnTo>
                  <a:pt x="198577" y="143586"/>
                </a:lnTo>
                <a:lnTo>
                  <a:pt x="161455" y="176530"/>
                </a:lnTo>
                <a:lnTo>
                  <a:pt x="127101" y="212661"/>
                </a:lnTo>
                <a:lnTo>
                  <a:pt x="96824" y="250850"/>
                </a:lnTo>
                <a:lnTo>
                  <a:pt x="70650" y="290842"/>
                </a:lnTo>
                <a:lnTo>
                  <a:pt x="48577" y="332371"/>
                </a:lnTo>
                <a:lnTo>
                  <a:pt x="30607" y="375196"/>
                </a:lnTo>
                <a:lnTo>
                  <a:pt x="16751" y="419023"/>
                </a:lnTo>
                <a:lnTo>
                  <a:pt x="7023" y="463626"/>
                </a:lnTo>
                <a:lnTo>
                  <a:pt x="1435" y="508736"/>
                </a:lnTo>
                <a:lnTo>
                  <a:pt x="0" y="554075"/>
                </a:lnTo>
                <a:lnTo>
                  <a:pt x="2705" y="599414"/>
                </a:lnTo>
                <a:lnTo>
                  <a:pt x="9588" y="644461"/>
                </a:lnTo>
                <a:lnTo>
                  <a:pt x="20637" y="688987"/>
                </a:lnTo>
                <a:lnTo>
                  <a:pt x="35877" y="732713"/>
                </a:lnTo>
                <a:lnTo>
                  <a:pt x="55295" y="775373"/>
                </a:lnTo>
                <a:lnTo>
                  <a:pt x="78930" y="816724"/>
                </a:lnTo>
                <a:lnTo>
                  <a:pt x="106768" y="856513"/>
                </a:lnTo>
                <a:lnTo>
                  <a:pt x="138823" y="894448"/>
                </a:lnTo>
                <a:lnTo>
                  <a:pt x="174167" y="929995"/>
                </a:lnTo>
                <a:lnTo>
                  <a:pt x="211124" y="961923"/>
                </a:lnTo>
                <a:lnTo>
                  <a:pt x="249669" y="990282"/>
                </a:lnTo>
                <a:lnTo>
                  <a:pt x="289750" y="1015111"/>
                </a:lnTo>
                <a:lnTo>
                  <a:pt x="331330" y="1036485"/>
                </a:lnTo>
                <a:lnTo>
                  <a:pt x="374370" y="1054417"/>
                </a:lnTo>
                <a:lnTo>
                  <a:pt x="418807" y="1068997"/>
                </a:lnTo>
                <a:lnTo>
                  <a:pt x="464629" y="1080236"/>
                </a:lnTo>
                <a:lnTo>
                  <a:pt x="511784" y="1088212"/>
                </a:lnTo>
                <a:lnTo>
                  <a:pt x="560209" y="1092962"/>
                </a:lnTo>
                <a:lnTo>
                  <a:pt x="609904" y="1094524"/>
                </a:lnTo>
                <a:lnTo>
                  <a:pt x="1170038" y="1094892"/>
                </a:lnTo>
                <a:lnTo>
                  <a:pt x="2035708" y="1094524"/>
                </a:lnTo>
                <a:lnTo>
                  <a:pt x="3443922" y="1095362"/>
                </a:lnTo>
                <a:lnTo>
                  <a:pt x="3470821" y="1095159"/>
                </a:lnTo>
                <a:lnTo>
                  <a:pt x="3490874" y="1094524"/>
                </a:lnTo>
                <a:lnTo>
                  <a:pt x="3497567" y="1094320"/>
                </a:lnTo>
                <a:lnTo>
                  <a:pt x="3551212" y="1089482"/>
                </a:lnTo>
                <a:lnTo>
                  <a:pt x="3601529" y="1080871"/>
                </a:lnTo>
                <a:lnTo>
                  <a:pt x="3650170" y="1069009"/>
                </a:lnTo>
                <a:lnTo>
                  <a:pt x="3697097" y="1053807"/>
                </a:lnTo>
                <a:lnTo>
                  <a:pt x="3698227" y="1053338"/>
                </a:lnTo>
                <a:lnTo>
                  <a:pt x="3742232" y="1035164"/>
                </a:lnTo>
                <a:lnTo>
                  <a:pt x="3785539" y="1013028"/>
                </a:lnTo>
                <a:lnTo>
                  <a:pt x="3826954" y="987298"/>
                </a:lnTo>
                <a:lnTo>
                  <a:pt x="3866426" y="957897"/>
                </a:lnTo>
                <a:lnTo>
                  <a:pt x="3903891" y="924725"/>
                </a:lnTo>
                <a:lnTo>
                  <a:pt x="3939311" y="887730"/>
                </a:lnTo>
                <a:lnTo>
                  <a:pt x="3970807" y="848868"/>
                </a:lnTo>
                <a:lnTo>
                  <a:pt x="3998176" y="808532"/>
                </a:lnTo>
                <a:lnTo>
                  <a:pt x="4021328" y="766737"/>
                </a:lnTo>
                <a:lnTo>
                  <a:pt x="4040174" y="723480"/>
                </a:lnTo>
                <a:lnTo>
                  <a:pt x="4054627" y="678789"/>
                </a:lnTo>
                <a:lnTo>
                  <a:pt x="4064609" y="632663"/>
                </a:lnTo>
                <a:lnTo>
                  <a:pt x="4070007" y="585139"/>
                </a:lnTo>
                <a:lnTo>
                  <a:pt x="4070731" y="536206"/>
                </a:lnTo>
                <a:close/>
              </a:path>
            </a:pathLst>
          </a:custGeom>
          <a:solidFill>
            <a:srgbClr val="94A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21926" y="2265139"/>
            <a:ext cx="3417570" cy="7727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95"/>
              </a:spcBef>
            </a:pPr>
            <a:r>
              <a:rPr sz="4200" spc="-60" dirty="0">
                <a:solidFill>
                  <a:srgbClr val="FFFFFF"/>
                </a:solidFill>
                <a:latin typeface="Times New Roman"/>
                <a:cs typeface="Times New Roman"/>
              </a:rPr>
              <a:t>APLICAÇÃO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145" dirty="0">
                <a:solidFill>
                  <a:srgbClr val="FFFFFF"/>
                </a:solidFill>
                <a:latin typeface="Times New Roman"/>
                <a:cs typeface="Times New Roman"/>
              </a:rPr>
              <a:t>APRESENTAÇÃO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R="52705" algn="ctr">
              <a:lnSpc>
                <a:spcPct val="100000"/>
              </a:lnSpc>
            </a:pPr>
            <a:r>
              <a:rPr sz="4500" spc="-40" dirty="0">
                <a:solidFill>
                  <a:srgbClr val="FFFFFF"/>
                </a:solidFill>
                <a:latin typeface="Times New Roman"/>
                <a:cs typeface="Times New Roman"/>
              </a:rPr>
              <a:t>SERVIÇOS</a:t>
            </a:r>
            <a:endParaRPr sz="4500">
              <a:latin typeface="Times New Roman"/>
              <a:cs typeface="Times New Roman"/>
            </a:endParaRPr>
          </a:p>
          <a:p>
            <a:pPr marL="35560" marR="88900" algn="ctr">
              <a:lnSpc>
                <a:spcPct val="175600"/>
              </a:lnSpc>
              <a:spcBef>
                <a:spcPts val="409"/>
              </a:spcBef>
            </a:pPr>
            <a:r>
              <a:rPr sz="4200" spc="-130" dirty="0">
                <a:solidFill>
                  <a:srgbClr val="FFFFFF"/>
                </a:solidFill>
                <a:latin typeface="Times New Roman"/>
                <a:cs typeface="Times New Roman"/>
              </a:rPr>
              <a:t>TRANSPORTE </a:t>
            </a:r>
            <a:r>
              <a:rPr sz="4200" spc="-20" dirty="0">
                <a:solidFill>
                  <a:srgbClr val="FFFFFF"/>
                </a:solidFill>
                <a:latin typeface="Times New Roman"/>
                <a:cs typeface="Times New Roman"/>
              </a:rPr>
              <a:t>REDE </a:t>
            </a:r>
            <a:r>
              <a:rPr sz="4500" spc="-55" dirty="0">
                <a:solidFill>
                  <a:srgbClr val="FFFFFF"/>
                </a:solidFill>
                <a:latin typeface="Times New Roman"/>
                <a:cs typeface="Times New Roman"/>
              </a:rPr>
              <a:t>ENLACE </a:t>
            </a:r>
            <a:r>
              <a:rPr sz="4500" spc="-10" dirty="0">
                <a:solidFill>
                  <a:srgbClr val="FFFFFF"/>
                </a:solidFill>
                <a:latin typeface="Times New Roman"/>
                <a:cs typeface="Times New Roman"/>
              </a:rPr>
              <a:t>FÍSICO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5819" y="1510856"/>
            <a:ext cx="5791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spc="-90" dirty="0">
                <a:latin typeface="Times New Roman"/>
                <a:cs typeface="Times New Roman"/>
              </a:rPr>
              <a:t>OSI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41819" y="2750914"/>
            <a:ext cx="107124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b="1" spc="-100" dirty="0">
                <a:latin typeface="Times New Roman"/>
                <a:cs typeface="Times New Roman"/>
              </a:rPr>
              <a:t>TCP/IP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6179" y="2489"/>
            <a:ext cx="17178655" cy="10283825"/>
            <a:chOff x="1106179" y="2489"/>
            <a:chExt cx="17178655" cy="10283825"/>
          </a:xfrm>
        </p:grpSpPr>
        <p:sp>
          <p:nvSpPr>
            <p:cNvPr id="3" name="object 3"/>
            <p:cNvSpPr/>
            <p:nvPr/>
          </p:nvSpPr>
          <p:spPr>
            <a:xfrm>
              <a:off x="11343702" y="2489"/>
              <a:ext cx="6941184" cy="8366759"/>
            </a:xfrm>
            <a:custGeom>
              <a:avLst/>
              <a:gdLst/>
              <a:ahLst/>
              <a:cxnLst/>
              <a:rect l="l" t="t" r="r" b="b"/>
              <a:pathLst>
                <a:path w="6941184" h="8366759">
                  <a:moveTo>
                    <a:pt x="2868589" y="494"/>
                  </a:moveTo>
                  <a:lnTo>
                    <a:pt x="4019746" y="3587314"/>
                  </a:lnTo>
                  <a:lnTo>
                    <a:pt x="3992295" y="3543339"/>
                  </a:lnTo>
                  <a:lnTo>
                    <a:pt x="3961633" y="3447803"/>
                  </a:lnTo>
                  <a:lnTo>
                    <a:pt x="3934253" y="3404048"/>
                  </a:lnTo>
                  <a:lnTo>
                    <a:pt x="3919002" y="3356530"/>
                  </a:lnTo>
                  <a:lnTo>
                    <a:pt x="3864458" y="3269697"/>
                  </a:lnTo>
                  <a:lnTo>
                    <a:pt x="3849363" y="3222666"/>
                  </a:lnTo>
                  <a:lnTo>
                    <a:pt x="3687888" y="2968888"/>
                  </a:lnTo>
                  <a:lnTo>
                    <a:pt x="3649224" y="2931536"/>
                  </a:lnTo>
                  <a:lnTo>
                    <a:pt x="3622769" y="2890665"/>
                  </a:lnTo>
                  <a:lnTo>
                    <a:pt x="3584347" y="2854067"/>
                  </a:lnTo>
                  <a:lnTo>
                    <a:pt x="3558157" y="2814023"/>
                  </a:lnTo>
                  <a:lnTo>
                    <a:pt x="3520028" y="2778338"/>
                  </a:lnTo>
                  <a:lnTo>
                    <a:pt x="3444287" y="2708578"/>
                  </a:lnTo>
                  <a:lnTo>
                    <a:pt x="3369327" y="2641253"/>
                  </a:lnTo>
                  <a:lnTo>
                    <a:pt x="3332175" y="2608612"/>
                  </a:lnTo>
                  <a:lnTo>
                    <a:pt x="3295261" y="2576709"/>
                  </a:lnTo>
                  <a:lnTo>
                    <a:pt x="3258597" y="2545589"/>
                  </a:lnTo>
                  <a:lnTo>
                    <a:pt x="3210105" y="2519176"/>
                  </a:lnTo>
                  <a:lnTo>
                    <a:pt x="3173986" y="2489750"/>
                  </a:lnTo>
                  <a:lnTo>
                    <a:pt x="3126066" y="2465118"/>
                  </a:lnTo>
                  <a:lnTo>
                    <a:pt x="3090546" y="2437561"/>
                  </a:lnTo>
                  <a:lnTo>
                    <a:pt x="3043253" y="2414883"/>
                  </a:lnTo>
                  <a:lnTo>
                    <a:pt x="2996296" y="2393248"/>
                  </a:lnTo>
                  <a:lnTo>
                    <a:pt x="2949687" y="2372699"/>
                  </a:lnTo>
                  <a:lnTo>
                    <a:pt x="2903440" y="2353280"/>
                  </a:lnTo>
                  <a:lnTo>
                    <a:pt x="2857750" y="2335596"/>
                  </a:lnTo>
                  <a:lnTo>
                    <a:pt x="2812449" y="2319122"/>
                  </a:lnTo>
                  <a:lnTo>
                    <a:pt x="2767518" y="2303803"/>
                  </a:lnTo>
                  <a:lnTo>
                    <a:pt x="2722940" y="2289580"/>
                  </a:lnTo>
                  <a:lnTo>
                    <a:pt x="2666602" y="2280279"/>
                  </a:lnTo>
                  <a:lnTo>
                    <a:pt x="2622673" y="2268081"/>
                  </a:lnTo>
                  <a:lnTo>
                    <a:pt x="2579042" y="2256809"/>
                  </a:lnTo>
                  <a:lnTo>
                    <a:pt x="2523597" y="2250289"/>
                  </a:lnTo>
                  <a:lnTo>
                    <a:pt x="2480505" y="2240701"/>
                  </a:lnTo>
                  <a:lnTo>
                    <a:pt x="2425565" y="2235750"/>
                  </a:lnTo>
                  <a:lnTo>
                    <a:pt x="2382941" y="2227619"/>
                  </a:lnTo>
                  <a:lnTo>
                    <a:pt x="2328431" y="2224012"/>
                  </a:lnTo>
                  <a:lnTo>
                    <a:pt x="2286202" y="2217110"/>
                  </a:lnTo>
                  <a:lnTo>
                    <a:pt x="2232050" y="2214618"/>
                  </a:lnTo>
                  <a:lnTo>
                    <a:pt x="2190142" y="2208719"/>
                  </a:lnTo>
                  <a:lnTo>
                    <a:pt x="2136276" y="2207117"/>
                  </a:lnTo>
                  <a:lnTo>
                    <a:pt x="2082525" y="2205874"/>
                  </a:lnTo>
                  <a:lnTo>
                    <a:pt x="2040963" y="2201052"/>
                  </a:lnTo>
                  <a:lnTo>
                    <a:pt x="1987388" y="2200358"/>
                  </a:lnTo>
                  <a:lnTo>
                    <a:pt x="1933874" y="2199853"/>
                  </a:lnTo>
                  <a:lnTo>
                    <a:pt x="1880402" y="2199480"/>
                  </a:lnTo>
                  <a:lnTo>
                    <a:pt x="1785606" y="2195023"/>
                  </a:lnTo>
                  <a:lnTo>
                    <a:pt x="1732152" y="2194707"/>
                  </a:lnTo>
                  <a:lnTo>
                    <a:pt x="1690760" y="2190415"/>
                  </a:lnTo>
                  <a:lnTo>
                    <a:pt x="1637228" y="2189853"/>
                  </a:lnTo>
                  <a:lnTo>
                    <a:pt x="1583628" y="2189082"/>
                  </a:lnTo>
                  <a:lnTo>
                    <a:pt x="1542036" y="2184166"/>
                  </a:lnTo>
                  <a:lnTo>
                    <a:pt x="1488237" y="2182772"/>
                  </a:lnTo>
                  <a:lnTo>
                    <a:pt x="1434293" y="2180928"/>
                  </a:lnTo>
                  <a:lnTo>
                    <a:pt x="1392280" y="2174702"/>
                  </a:lnTo>
                  <a:lnTo>
                    <a:pt x="1337998" y="2171803"/>
                  </a:lnTo>
                  <a:lnTo>
                    <a:pt x="1295613" y="2164417"/>
                  </a:lnTo>
                  <a:lnTo>
                    <a:pt x="1240925" y="2160253"/>
                  </a:lnTo>
                  <a:lnTo>
                    <a:pt x="1198101" y="2151498"/>
                  </a:lnTo>
                  <a:lnTo>
                    <a:pt x="1142939" y="2145861"/>
                  </a:lnTo>
                  <a:lnTo>
                    <a:pt x="1099609" y="2135527"/>
                  </a:lnTo>
                  <a:lnTo>
                    <a:pt x="1043907" y="2128207"/>
                  </a:lnTo>
                  <a:lnTo>
                    <a:pt x="1000003" y="2116086"/>
                  </a:lnTo>
                  <a:lnTo>
                    <a:pt x="955787" y="2102993"/>
                  </a:lnTo>
                  <a:lnTo>
                    <a:pt x="899149" y="2092756"/>
                  </a:lnTo>
                  <a:lnTo>
                    <a:pt x="854259" y="2077562"/>
                  </a:lnTo>
                  <a:lnTo>
                    <a:pt x="808997" y="2061211"/>
                  </a:lnTo>
                  <a:lnTo>
                    <a:pt x="763353" y="2043669"/>
                  </a:lnTo>
                  <a:lnTo>
                    <a:pt x="717329" y="2024945"/>
                  </a:lnTo>
                  <a:lnTo>
                    <a:pt x="670930" y="2005051"/>
                  </a:lnTo>
                  <a:lnTo>
                    <a:pt x="624159" y="1983997"/>
                  </a:lnTo>
                  <a:lnTo>
                    <a:pt x="589112" y="1957915"/>
                  </a:lnTo>
                  <a:lnTo>
                    <a:pt x="541608" y="1934576"/>
                  </a:lnTo>
                  <a:lnTo>
                    <a:pt x="493742" y="1910111"/>
                  </a:lnTo>
                  <a:lnTo>
                    <a:pt x="457611" y="1880650"/>
                  </a:lnTo>
                  <a:lnTo>
                    <a:pt x="421125" y="1850085"/>
                  </a:lnTo>
                  <a:lnTo>
                    <a:pt x="384289" y="1818428"/>
                  </a:lnTo>
                  <a:lnTo>
                    <a:pt x="347105" y="1785688"/>
                  </a:lnTo>
                  <a:lnTo>
                    <a:pt x="309578" y="1751877"/>
                  </a:lnTo>
                  <a:lnTo>
                    <a:pt x="271710" y="1717007"/>
                  </a:lnTo>
                  <a:lnTo>
                    <a:pt x="218283" y="1633654"/>
                  </a:lnTo>
                  <a:lnTo>
                    <a:pt x="179118" y="1594741"/>
                  </a:lnTo>
                  <a:lnTo>
                    <a:pt x="151850" y="1551338"/>
                  </a:lnTo>
                  <a:lnTo>
                    <a:pt x="136513" y="1503548"/>
                  </a:lnTo>
                  <a:lnTo>
                    <a:pt x="108953" y="1459235"/>
                  </a:lnTo>
                  <a:lnTo>
                    <a:pt x="15259" y="1167302"/>
                  </a:lnTo>
                  <a:lnTo>
                    <a:pt x="0" y="911959"/>
                  </a:lnTo>
                  <a:lnTo>
                    <a:pt x="9594" y="858737"/>
                  </a:lnTo>
                  <a:lnTo>
                    <a:pt x="7313" y="810069"/>
                  </a:lnTo>
                  <a:lnTo>
                    <a:pt x="27634" y="707148"/>
                  </a:lnTo>
                  <a:lnTo>
                    <a:pt x="38168" y="656854"/>
                  </a:lnTo>
                  <a:lnTo>
                    <a:pt x="48970" y="607392"/>
                  </a:lnTo>
                  <a:lnTo>
                    <a:pt x="60051" y="558799"/>
                  </a:lnTo>
                  <a:lnTo>
                    <a:pt x="83516" y="507235"/>
                  </a:lnTo>
                  <a:lnTo>
                    <a:pt x="95193" y="460501"/>
                  </a:lnTo>
                  <a:lnTo>
                    <a:pt x="107187" y="414755"/>
                  </a:lnTo>
                  <a:lnTo>
                    <a:pt x="131604" y="366155"/>
                  </a:lnTo>
                  <a:lnTo>
                    <a:pt x="156759" y="319858"/>
                  </a:lnTo>
                  <a:lnTo>
                    <a:pt x="170152" y="278468"/>
                  </a:lnTo>
                  <a:lnTo>
                    <a:pt x="195961" y="234208"/>
                  </a:lnTo>
                  <a:lnTo>
                    <a:pt x="222090" y="190944"/>
                  </a:lnTo>
                  <a:lnTo>
                    <a:pt x="248532" y="148657"/>
                  </a:lnTo>
                  <a:lnTo>
                    <a:pt x="275284" y="107334"/>
                  </a:lnTo>
                  <a:lnTo>
                    <a:pt x="302340" y="66958"/>
                  </a:lnTo>
                  <a:lnTo>
                    <a:pt x="329694" y="27512"/>
                  </a:lnTo>
                  <a:lnTo>
                    <a:pt x="347797" y="800"/>
                  </a:lnTo>
                  <a:lnTo>
                    <a:pt x="2868589" y="494"/>
                  </a:lnTo>
                  <a:close/>
                </a:path>
                <a:path w="6941184" h="8366759">
                  <a:moveTo>
                    <a:pt x="4497251" y="6612833"/>
                  </a:moveTo>
                  <a:lnTo>
                    <a:pt x="4650094" y="7089067"/>
                  </a:lnTo>
                  <a:lnTo>
                    <a:pt x="4622732" y="7045370"/>
                  </a:lnTo>
                  <a:lnTo>
                    <a:pt x="4500446" y="6664347"/>
                  </a:lnTo>
                  <a:lnTo>
                    <a:pt x="4497251" y="6612833"/>
                  </a:lnTo>
                  <a:close/>
                </a:path>
                <a:path w="6941184" h="8366759">
                  <a:moveTo>
                    <a:pt x="4463502" y="6466118"/>
                  </a:moveTo>
                  <a:lnTo>
                    <a:pt x="4707953" y="7227786"/>
                  </a:lnTo>
                  <a:lnTo>
                    <a:pt x="4680613" y="7184159"/>
                  </a:lnTo>
                  <a:lnTo>
                    <a:pt x="4466686" y="6517597"/>
                  </a:lnTo>
                  <a:lnTo>
                    <a:pt x="4463502" y="6466118"/>
                  </a:lnTo>
                  <a:close/>
                </a:path>
                <a:path w="6941184" h="8366759">
                  <a:moveTo>
                    <a:pt x="6936533" y="0"/>
                  </a:moveTo>
                  <a:lnTo>
                    <a:pt x="6940844" y="8242153"/>
                  </a:lnTo>
                  <a:lnTo>
                    <a:pt x="6892882" y="8258947"/>
                  </a:lnTo>
                  <a:lnTo>
                    <a:pt x="6844617" y="8274797"/>
                  </a:lnTo>
                  <a:lnTo>
                    <a:pt x="6795993" y="8289531"/>
                  </a:lnTo>
                  <a:lnTo>
                    <a:pt x="6747001" y="8303115"/>
                  </a:lnTo>
                  <a:lnTo>
                    <a:pt x="6697629" y="8315518"/>
                  </a:lnTo>
                  <a:lnTo>
                    <a:pt x="6647869" y="8326708"/>
                  </a:lnTo>
                  <a:lnTo>
                    <a:pt x="6597708" y="8336653"/>
                  </a:lnTo>
                  <a:lnTo>
                    <a:pt x="6547138" y="8345322"/>
                  </a:lnTo>
                  <a:lnTo>
                    <a:pt x="6496148" y="8352682"/>
                  </a:lnTo>
                  <a:lnTo>
                    <a:pt x="6444728" y="8358702"/>
                  </a:lnTo>
                  <a:lnTo>
                    <a:pt x="6392868" y="8363350"/>
                  </a:lnTo>
                  <a:lnTo>
                    <a:pt x="6340557" y="8366594"/>
                  </a:lnTo>
                  <a:lnTo>
                    <a:pt x="6299877" y="8364521"/>
                  </a:lnTo>
                  <a:lnTo>
                    <a:pt x="6246634" y="8364861"/>
                  </a:lnTo>
                  <a:lnTo>
                    <a:pt x="6192910" y="8363703"/>
                  </a:lnTo>
                  <a:lnTo>
                    <a:pt x="6138695" y="8361013"/>
                  </a:lnTo>
                  <a:lnTo>
                    <a:pt x="6096070" y="8352879"/>
                  </a:lnTo>
                  <a:lnTo>
                    <a:pt x="6040841" y="8347031"/>
                  </a:lnTo>
                  <a:lnTo>
                    <a:pt x="5997312" y="8336080"/>
                  </a:lnTo>
                  <a:lnTo>
                    <a:pt x="5941225" y="8327558"/>
                  </a:lnTo>
                  <a:lnTo>
                    <a:pt x="5896779" y="8313750"/>
                  </a:lnTo>
                  <a:lnTo>
                    <a:pt x="5839806" y="8302465"/>
                  </a:lnTo>
                  <a:lnTo>
                    <a:pt x="5794504" y="8285990"/>
                  </a:lnTo>
                  <a:lnTo>
                    <a:pt x="5748797" y="8268252"/>
                  </a:lnTo>
                  <a:lnTo>
                    <a:pt x="5702700" y="8249300"/>
                  </a:lnTo>
                  <a:lnTo>
                    <a:pt x="5656229" y="8229181"/>
                  </a:lnTo>
                  <a:lnTo>
                    <a:pt x="5609398" y="8207942"/>
                  </a:lnTo>
                  <a:lnTo>
                    <a:pt x="5562224" y="8185631"/>
                  </a:lnTo>
                  <a:lnTo>
                    <a:pt x="5526813" y="8158415"/>
                  </a:lnTo>
                  <a:lnTo>
                    <a:pt x="5478996" y="8134103"/>
                  </a:lnTo>
                  <a:lnTo>
                    <a:pt x="5442974" y="8104981"/>
                  </a:lnTo>
                  <a:lnTo>
                    <a:pt x="5394576" y="8078858"/>
                  </a:lnTo>
                  <a:lnTo>
                    <a:pt x="5358003" y="8048020"/>
                  </a:lnTo>
                  <a:lnTo>
                    <a:pt x="5321177" y="8016396"/>
                  </a:lnTo>
                  <a:lnTo>
                    <a:pt x="5272022" y="7987914"/>
                  </a:lnTo>
                  <a:lnTo>
                    <a:pt x="5234737" y="7954860"/>
                  </a:lnTo>
                  <a:lnTo>
                    <a:pt x="5159569" y="7886885"/>
                  </a:lnTo>
                  <a:lnTo>
                    <a:pt x="5133801" y="7848154"/>
                  </a:lnTo>
                  <a:lnTo>
                    <a:pt x="5057574" y="7776881"/>
                  </a:lnTo>
                  <a:lnTo>
                    <a:pt x="5031320" y="7736637"/>
                  </a:lnTo>
                  <a:lnTo>
                    <a:pt x="4992832" y="7699831"/>
                  </a:lnTo>
                  <a:lnTo>
                    <a:pt x="4912886" y="7575411"/>
                  </a:lnTo>
                  <a:lnTo>
                    <a:pt x="4873925" y="7537134"/>
                  </a:lnTo>
                  <a:lnTo>
                    <a:pt x="4819917" y="7451972"/>
                  </a:lnTo>
                  <a:lnTo>
                    <a:pt x="4804889" y="7405147"/>
                  </a:lnTo>
                  <a:lnTo>
                    <a:pt x="4723180" y="7275232"/>
                  </a:lnTo>
                  <a:lnTo>
                    <a:pt x="4448232" y="6418538"/>
                  </a:lnTo>
                  <a:lnTo>
                    <a:pt x="4445060" y="6367097"/>
                  </a:lnTo>
                  <a:lnTo>
                    <a:pt x="4429804" y="6319560"/>
                  </a:lnTo>
                  <a:lnTo>
                    <a:pt x="4426649" y="6268169"/>
                  </a:lnTo>
                  <a:lnTo>
                    <a:pt x="4411410" y="6220688"/>
                  </a:lnTo>
                  <a:lnTo>
                    <a:pt x="4405150" y="6118064"/>
                  </a:lnTo>
                  <a:lnTo>
                    <a:pt x="4389945" y="6070689"/>
                  </a:lnTo>
                  <a:lnTo>
                    <a:pt x="4383761" y="5968303"/>
                  </a:lnTo>
                  <a:lnTo>
                    <a:pt x="4368599" y="5921059"/>
                  </a:lnTo>
                  <a:lnTo>
                    <a:pt x="4353509" y="5666245"/>
                  </a:lnTo>
                  <a:lnTo>
                    <a:pt x="4338457" y="5619346"/>
                  </a:lnTo>
                  <a:lnTo>
                    <a:pt x="4312299" y="5163808"/>
                  </a:lnTo>
                  <a:lnTo>
                    <a:pt x="4297276" y="5117000"/>
                  </a:lnTo>
                  <a:lnTo>
                    <a:pt x="4279509" y="4812286"/>
                  </a:lnTo>
                  <a:lnTo>
                    <a:pt x="4264422" y="4765278"/>
                  </a:lnTo>
                  <a:lnTo>
                    <a:pt x="4255378" y="4612418"/>
                  </a:lnTo>
                  <a:lnTo>
                    <a:pt x="4240249" y="4565280"/>
                  </a:lnTo>
                  <a:lnTo>
                    <a:pt x="4234144" y="4463138"/>
                  </a:lnTo>
                  <a:lnTo>
                    <a:pt x="4218981" y="4415895"/>
                  </a:lnTo>
                  <a:lnTo>
                    <a:pt x="4212806" y="4313537"/>
                  </a:lnTo>
                  <a:lnTo>
                    <a:pt x="4197608" y="4266182"/>
                  </a:lnTo>
                  <a:lnTo>
                    <a:pt x="4194491" y="4214908"/>
                  </a:lnTo>
                  <a:lnTo>
                    <a:pt x="4179268" y="4167476"/>
                  </a:lnTo>
                  <a:lnTo>
                    <a:pt x="4176125" y="4116123"/>
                  </a:lnTo>
                  <a:lnTo>
                    <a:pt x="4130339" y="3973462"/>
                  </a:lnTo>
                  <a:lnTo>
                    <a:pt x="4127142" y="3921942"/>
                  </a:lnTo>
                  <a:lnTo>
                    <a:pt x="2868589" y="494"/>
                  </a:lnTo>
                  <a:lnTo>
                    <a:pt x="6936533" y="0"/>
                  </a:lnTo>
                  <a:close/>
                </a:path>
              </a:pathLst>
            </a:custGeom>
            <a:solidFill>
              <a:srgbClr val="CCA3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57735" y="7093746"/>
              <a:ext cx="8013700" cy="3192780"/>
            </a:xfrm>
            <a:custGeom>
              <a:avLst/>
              <a:gdLst/>
              <a:ahLst/>
              <a:cxnLst/>
              <a:rect l="l" t="t" r="r" b="b"/>
              <a:pathLst>
                <a:path w="8013700" h="3192779">
                  <a:moveTo>
                    <a:pt x="7632574" y="1740481"/>
                  </a:moveTo>
                  <a:lnTo>
                    <a:pt x="7355563" y="1279573"/>
                  </a:lnTo>
                  <a:lnTo>
                    <a:pt x="7384595" y="1303223"/>
                  </a:lnTo>
                  <a:lnTo>
                    <a:pt x="7624619" y="1702591"/>
                  </a:lnTo>
                  <a:lnTo>
                    <a:pt x="7632574" y="1740481"/>
                  </a:lnTo>
                  <a:close/>
                </a:path>
                <a:path w="8013700" h="3192779">
                  <a:moveTo>
                    <a:pt x="7678593" y="1841705"/>
                  </a:moveTo>
                  <a:lnTo>
                    <a:pt x="7290453" y="1195891"/>
                  </a:lnTo>
                  <a:lnTo>
                    <a:pt x="7319379" y="1219367"/>
                  </a:lnTo>
                  <a:lnTo>
                    <a:pt x="7670445" y="1803494"/>
                  </a:lnTo>
                  <a:lnTo>
                    <a:pt x="7678593" y="1841705"/>
                  </a:lnTo>
                  <a:close/>
                </a:path>
                <a:path w="8013700" h="3192779">
                  <a:moveTo>
                    <a:pt x="7705980" y="1911926"/>
                  </a:moveTo>
                  <a:lnTo>
                    <a:pt x="7243578" y="1142552"/>
                  </a:lnTo>
                  <a:lnTo>
                    <a:pt x="7272443" y="1165926"/>
                  </a:lnTo>
                  <a:lnTo>
                    <a:pt x="7697694" y="1873487"/>
                  </a:lnTo>
                  <a:lnTo>
                    <a:pt x="7705980" y="1911926"/>
                  </a:lnTo>
                  <a:close/>
                </a:path>
                <a:path w="8013700" h="3192779">
                  <a:moveTo>
                    <a:pt x="7733651" y="1982621"/>
                  </a:moveTo>
                  <a:lnTo>
                    <a:pt x="7196815" y="1089399"/>
                  </a:lnTo>
                  <a:lnTo>
                    <a:pt x="7225626" y="1112683"/>
                  </a:lnTo>
                  <a:lnTo>
                    <a:pt x="7725221" y="1943942"/>
                  </a:lnTo>
                  <a:lnTo>
                    <a:pt x="7733651" y="1982621"/>
                  </a:lnTo>
                  <a:close/>
                </a:path>
                <a:path w="8013700" h="3192779">
                  <a:moveTo>
                    <a:pt x="0" y="3192223"/>
                  </a:moveTo>
                  <a:lnTo>
                    <a:pt x="12638" y="3139290"/>
                  </a:lnTo>
                  <a:lnTo>
                    <a:pt x="17222" y="3048302"/>
                  </a:lnTo>
                  <a:lnTo>
                    <a:pt x="30655" y="2996692"/>
                  </a:lnTo>
                  <a:lnTo>
                    <a:pt x="33378" y="2951914"/>
                  </a:lnTo>
                  <a:lnTo>
                    <a:pt x="47164" y="2900890"/>
                  </a:lnTo>
                  <a:lnTo>
                    <a:pt x="61129" y="2850164"/>
                  </a:lnTo>
                  <a:lnTo>
                    <a:pt x="64391" y="2806285"/>
                  </a:lnTo>
                  <a:lnTo>
                    <a:pt x="107607" y="2656306"/>
                  </a:lnTo>
                  <a:lnTo>
                    <a:pt x="122352" y="2606878"/>
                  </a:lnTo>
                  <a:lnTo>
                    <a:pt x="137476" y="2558081"/>
                  </a:lnTo>
                  <a:lnTo>
                    <a:pt x="152978" y="2509912"/>
                  </a:lnTo>
                  <a:lnTo>
                    <a:pt x="168855" y="2462368"/>
                  </a:lnTo>
                  <a:lnTo>
                    <a:pt x="185106" y="2415446"/>
                  </a:lnTo>
                  <a:lnTo>
                    <a:pt x="201729" y="2369142"/>
                  </a:lnTo>
                  <a:lnTo>
                    <a:pt x="218721" y="2323454"/>
                  </a:lnTo>
                  <a:lnTo>
                    <a:pt x="236081" y="2278377"/>
                  </a:lnTo>
                  <a:lnTo>
                    <a:pt x="253807" y="2233909"/>
                  </a:lnTo>
                  <a:lnTo>
                    <a:pt x="282782" y="2183503"/>
                  </a:lnTo>
                  <a:lnTo>
                    <a:pt x="301233" y="2140242"/>
                  </a:lnTo>
                  <a:lnTo>
                    <a:pt x="320044" y="2097579"/>
                  </a:lnTo>
                  <a:lnTo>
                    <a:pt x="339213" y="2055512"/>
                  </a:lnTo>
                  <a:lnTo>
                    <a:pt x="358738" y="2014037"/>
                  </a:lnTo>
                  <a:lnTo>
                    <a:pt x="389501" y="1966608"/>
                  </a:lnTo>
                  <a:lnTo>
                    <a:pt x="409732" y="1926307"/>
                  </a:lnTo>
                  <a:lnTo>
                    <a:pt x="430312" y="1886588"/>
                  </a:lnTo>
                  <a:lnTo>
                    <a:pt x="462125" y="1840905"/>
                  </a:lnTo>
                  <a:lnTo>
                    <a:pt x="483399" y="1802341"/>
                  </a:lnTo>
                  <a:lnTo>
                    <a:pt x="505017" y="1764348"/>
                  </a:lnTo>
                  <a:lnTo>
                    <a:pt x="537862" y="1720383"/>
                  </a:lnTo>
                  <a:lnTo>
                    <a:pt x="560162" y="1683525"/>
                  </a:lnTo>
                  <a:lnTo>
                    <a:pt x="593685" y="1640688"/>
                  </a:lnTo>
                  <a:lnTo>
                    <a:pt x="616659" y="1604951"/>
                  </a:lnTo>
                  <a:lnTo>
                    <a:pt x="639966" y="1569771"/>
                  </a:lnTo>
                  <a:lnTo>
                    <a:pt x="674492" y="1528601"/>
                  </a:lnTo>
                  <a:lnTo>
                    <a:pt x="698462" y="1494522"/>
                  </a:lnTo>
                  <a:lnTo>
                    <a:pt x="733645" y="1454447"/>
                  </a:lnTo>
                  <a:lnTo>
                    <a:pt x="758269" y="1421457"/>
                  </a:lnTo>
                  <a:lnTo>
                    <a:pt x="794103" y="1382463"/>
                  </a:lnTo>
                  <a:lnTo>
                    <a:pt x="819373" y="1350549"/>
                  </a:lnTo>
                  <a:lnTo>
                    <a:pt x="855849" y="1312624"/>
                  </a:lnTo>
                  <a:lnTo>
                    <a:pt x="881758" y="1281771"/>
                  </a:lnTo>
                  <a:lnTo>
                    <a:pt x="918868" y="1244903"/>
                  </a:lnTo>
                  <a:lnTo>
                    <a:pt x="945408" y="1215099"/>
                  </a:lnTo>
                  <a:lnTo>
                    <a:pt x="983145" y="1179272"/>
                  </a:lnTo>
                  <a:lnTo>
                    <a:pt x="1021192" y="1143962"/>
                  </a:lnTo>
                  <a:lnTo>
                    <a:pt x="1048662" y="1115707"/>
                  </a:lnTo>
                  <a:lnTo>
                    <a:pt x="1087324" y="1081420"/>
                  </a:lnTo>
                  <a:lnTo>
                    <a:pt x="1115404" y="1054181"/>
                  </a:lnTo>
                  <a:lnTo>
                    <a:pt x="1154673" y="1020903"/>
                  </a:lnTo>
                  <a:lnTo>
                    <a:pt x="1194242" y="988125"/>
                  </a:lnTo>
                  <a:lnTo>
                    <a:pt x="1223224" y="962385"/>
                  </a:lnTo>
                  <a:lnTo>
                    <a:pt x="1263387" y="930597"/>
                  </a:lnTo>
                  <a:lnTo>
                    <a:pt x="1292960" y="905840"/>
                  </a:lnTo>
                  <a:lnTo>
                    <a:pt x="1333711" y="875028"/>
                  </a:lnTo>
                  <a:lnTo>
                    <a:pt x="1374752" y="844700"/>
                  </a:lnTo>
                  <a:lnTo>
                    <a:pt x="1405196" y="821393"/>
                  </a:lnTo>
                  <a:lnTo>
                    <a:pt x="1446812" y="792021"/>
                  </a:lnTo>
                  <a:lnTo>
                    <a:pt x="1488713" y="763123"/>
                  </a:lnTo>
                  <a:lnTo>
                    <a:pt x="1520011" y="741237"/>
                  </a:lnTo>
                  <a:lnTo>
                    <a:pt x="1594332" y="692320"/>
                  </a:lnTo>
                  <a:lnTo>
                    <a:pt x="1637351" y="665282"/>
                  </a:lnTo>
                  <a:lnTo>
                    <a:pt x="1680644" y="638701"/>
                  </a:lnTo>
                  <a:lnTo>
                    <a:pt x="1713325" y="619117"/>
                  </a:lnTo>
                  <a:lnTo>
                    <a:pt x="1757162" y="593440"/>
                  </a:lnTo>
                  <a:lnTo>
                    <a:pt x="1801268" y="568211"/>
                  </a:lnTo>
                  <a:lnTo>
                    <a:pt x="1879392" y="525622"/>
                  </a:lnTo>
                  <a:lnTo>
                    <a:pt x="1924292" y="501714"/>
                  </a:lnTo>
                  <a:lnTo>
                    <a:pt x="1958568" y="484782"/>
                  </a:lnTo>
                  <a:lnTo>
                    <a:pt x="2003987" y="461739"/>
                  </a:lnTo>
                  <a:lnTo>
                    <a:pt x="2038778" y="445665"/>
                  </a:lnTo>
                  <a:lnTo>
                    <a:pt x="2084710" y="423473"/>
                  </a:lnTo>
                  <a:lnTo>
                    <a:pt x="2130894" y="401701"/>
                  </a:lnTo>
                  <a:lnTo>
                    <a:pt x="2166443" y="386890"/>
                  </a:lnTo>
                  <a:lnTo>
                    <a:pt x="2213127" y="365950"/>
                  </a:lnTo>
                  <a:lnTo>
                    <a:pt x="2249173" y="351963"/>
                  </a:lnTo>
                  <a:lnTo>
                    <a:pt x="2296349" y="331842"/>
                  </a:lnTo>
                  <a:lnTo>
                    <a:pt x="2343767" y="312125"/>
                  </a:lnTo>
                  <a:lnTo>
                    <a:pt x="2380542" y="299351"/>
                  </a:lnTo>
                  <a:lnTo>
                    <a:pt x="2428441" y="280433"/>
                  </a:lnTo>
                  <a:lnTo>
                    <a:pt x="2465691" y="268451"/>
                  </a:lnTo>
                  <a:lnTo>
                    <a:pt x="2514062" y="250318"/>
                  </a:lnTo>
                  <a:lnTo>
                    <a:pt x="2551781" y="239115"/>
                  </a:lnTo>
                  <a:lnTo>
                    <a:pt x="2600616" y="221755"/>
                  </a:lnTo>
                  <a:lnTo>
                    <a:pt x="2638795" y="211318"/>
                  </a:lnTo>
                  <a:lnTo>
                    <a:pt x="2688086" y="194716"/>
                  </a:lnTo>
                  <a:lnTo>
                    <a:pt x="2737602" y="178490"/>
                  </a:lnTo>
                  <a:lnTo>
                    <a:pt x="2776457" y="169176"/>
                  </a:lnTo>
                  <a:lnTo>
                    <a:pt x="2815532" y="160231"/>
                  </a:lnTo>
                  <a:lnTo>
                    <a:pt x="2865712" y="145108"/>
                  </a:lnTo>
                  <a:lnTo>
                    <a:pt x="2905224" y="136889"/>
                  </a:lnTo>
                  <a:lnTo>
                    <a:pt x="2955837" y="122486"/>
                  </a:lnTo>
                  <a:lnTo>
                    <a:pt x="2995777" y="114980"/>
                  </a:lnTo>
                  <a:lnTo>
                    <a:pt x="3046814" y="101284"/>
                  </a:lnTo>
                  <a:lnTo>
                    <a:pt x="3087175" y="94478"/>
                  </a:lnTo>
                  <a:lnTo>
                    <a:pt x="3127744" y="88017"/>
                  </a:lnTo>
                  <a:lnTo>
                    <a:pt x="3179403" y="75355"/>
                  </a:lnTo>
                  <a:lnTo>
                    <a:pt x="3220380" y="69574"/>
                  </a:lnTo>
                  <a:lnTo>
                    <a:pt x="3261559" y="64128"/>
                  </a:lnTo>
                  <a:lnTo>
                    <a:pt x="3313822" y="52472"/>
                  </a:lnTo>
                  <a:lnTo>
                    <a:pt x="3355398" y="47686"/>
                  </a:lnTo>
                  <a:lnTo>
                    <a:pt x="3397168" y="43226"/>
                  </a:lnTo>
                  <a:lnTo>
                    <a:pt x="3450018" y="32545"/>
                  </a:lnTo>
                  <a:lnTo>
                    <a:pt x="3492174" y="28725"/>
                  </a:lnTo>
                  <a:lnTo>
                    <a:pt x="3534520" y="25221"/>
                  </a:lnTo>
                  <a:lnTo>
                    <a:pt x="3577052" y="22028"/>
                  </a:lnTo>
                  <a:lnTo>
                    <a:pt x="3619771" y="19145"/>
                  </a:lnTo>
                  <a:lnTo>
                    <a:pt x="3673558" y="10024"/>
                  </a:lnTo>
                  <a:lnTo>
                    <a:pt x="3716642" y="7748"/>
                  </a:lnTo>
                  <a:lnTo>
                    <a:pt x="3759906" y="5771"/>
                  </a:lnTo>
                  <a:lnTo>
                    <a:pt x="3803347" y="4089"/>
                  </a:lnTo>
                  <a:lnTo>
                    <a:pt x="3846963" y="2700"/>
                  </a:lnTo>
                  <a:lnTo>
                    <a:pt x="3890754" y="1600"/>
                  </a:lnTo>
                  <a:lnTo>
                    <a:pt x="3934716" y="785"/>
                  </a:lnTo>
                  <a:lnTo>
                    <a:pt x="3978847" y="253"/>
                  </a:lnTo>
                  <a:lnTo>
                    <a:pt x="4023147" y="0"/>
                  </a:lnTo>
                  <a:lnTo>
                    <a:pt x="4067612" y="22"/>
                  </a:lnTo>
                  <a:lnTo>
                    <a:pt x="4112241" y="317"/>
                  </a:lnTo>
                  <a:lnTo>
                    <a:pt x="4157032" y="882"/>
                  </a:lnTo>
                  <a:lnTo>
                    <a:pt x="4201983" y="1712"/>
                  </a:lnTo>
                  <a:lnTo>
                    <a:pt x="4236206" y="9347"/>
                  </a:lnTo>
                  <a:lnTo>
                    <a:pt x="4281471" y="10700"/>
                  </a:lnTo>
                  <a:lnTo>
                    <a:pt x="4326889" y="12308"/>
                  </a:lnTo>
                  <a:lnTo>
                    <a:pt x="4372459" y="14169"/>
                  </a:lnTo>
                  <a:lnTo>
                    <a:pt x="4407294" y="22822"/>
                  </a:lnTo>
                  <a:lnTo>
                    <a:pt x="4453162" y="25179"/>
                  </a:lnTo>
                  <a:lnTo>
                    <a:pt x="4499176" y="27779"/>
                  </a:lnTo>
                  <a:lnTo>
                    <a:pt x="4534449" y="37160"/>
                  </a:lnTo>
                  <a:lnTo>
                    <a:pt x="4724270" y="57151"/>
                  </a:lnTo>
                  <a:lnTo>
                    <a:pt x="4776496" y="70085"/>
                  </a:lnTo>
                  <a:lnTo>
                    <a:pt x="4839528" y="76347"/>
                  </a:lnTo>
                  <a:lnTo>
                    <a:pt x="4891598" y="89023"/>
                  </a:lnTo>
                  <a:lnTo>
                    <a:pt x="4954479" y="95032"/>
                  </a:lnTo>
                  <a:lnTo>
                    <a:pt x="5006400" y="107461"/>
                  </a:lnTo>
                  <a:lnTo>
                    <a:pt x="5069136" y="113229"/>
                  </a:lnTo>
                  <a:lnTo>
                    <a:pt x="5327370" y="173088"/>
                  </a:lnTo>
                  <a:lnTo>
                    <a:pt x="5389711" y="178200"/>
                  </a:lnTo>
                  <a:lnTo>
                    <a:pt x="5430222" y="196297"/>
                  </a:lnTo>
                  <a:lnTo>
                    <a:pt x="5635245" y="241581"/>
                  </a:lnTo>
                  <a:lnTo>
                    <a:pt x="5675483" y="259224"/>
                  </a:lnTo>
                  <a:lnTo>
                    <a:pt x="5777585" y="281184"/>
                  </a:lnTo>
                  <a:lnTo>
                    <a:pt x="5817680" y="298590"/>
                  </a:lnTo>
                  <a:lnTo>
                    <a:pt x="5868617" y="309381"/>
                  </a:lnTo>
                  <a:lnTo>
                    <a:pt x="5908626" y="326643"/>
                  </a:lnTo>
                  <a:lnTo>
                    <a:pt x="5959480" y="337295"/>
                  </a:lnTo>
                  <a:lnTo>
                    <a:pt x="6079158" y="388499"/>
                  </a:lnTo>
                  <a:lnTo>
                    <a:pt x="6129866" y="398909"/>
                  </a:lnTo>
                  <a:lnTo>
                    <a:pt x="6368187" y="499598"/>
                  </a:lnTo>
                  <a:lnTo>
                    <a:pt x="6396936" y="522778"/>
                  </a:lnTo>
                  <a:lnTo>
                    <a:pt x="6515725" y="572503"/>
                  </a:lnTo>
                  <a:lnTo>
                    <a:pt x="6544403" y="595566"/>
                  </a:lnTo>
                  <a:lnTo>
                    <a:pt x="6583954" y="612066"/>
                  </a:lnTo>
                  <a:lnTo>
                    <a:pt x="6612608" y="635088"/>
                  </a:lnTo>
                  <a:lnTo>
                    <a:pt x="6652138" y="651553"/>
                  </a:lnTo>
                  <a:lnTo>
                    <a:pt x="6680774" y="674546"/>
                  </a:lnTo>
                  <a:lnTo>
                    <a:pt x="6720289" y="690986"/>
                  </a:lnTo>
                  <a:lnTo>
                    <a:pt x="6806158" y="759899"/>
                  </a:lnTo>
                  <a:lnTo>
                    <a:pt x="6845666" y="776326"/>
                  </a:lnTo>
                  <a:lnTo>
                    <a:pt x="7074868" y="960458"/>
                  </a:lnTo>
                  <a:lnTo>
                    <a:pt x="7092688" y="990106"/>
                  </a:lnTo>
                  <a:lnTo>
                    <a:pt x="7178915" y="1059615"/>
                  </a:lnTo>
                  <a:lnTo>
                    <a:pt x="7753040" y="2014882"/>
                  </a:lnTo>
                  <a:lnTo>
                    <a:pt x="7761620" y="2053812"/>
                  </a:lnTo>
                  <a:lnTo>
                    <a:pt x="7781163" y="2086329"/>
                  </a:lnTo>
                  <a:lnTo>
                    <a:pt x="7807623" y="2204316"/>
                  </a:lnTo>
                  <a:lnTo>
                    <a:pt x="7827496" y="2237382"/>
                  </a:lnTo>
                  <a:lnTo>
                    <a:pt x="7942591" y="2724732"/>
                  </a:lnTo>
                  <a:lnTo>
                    <a:pt x="7941954" y="2772979"/>
                  </a:lnTo>
                  <a:lnTo>
                    <a:pt x="7973357" y="2899191"/>
                  </a:lnTo>
                  <a:lnTo>
                    <a:pt x="7973165" y="2948180"/>
                  </a:lnTo>
                  <a:lnTo>
                    <a:pt x="7983975" y="2990820"/>
                  </a:lnTo>
                  <a:lnTo>
                    <a:pt x="7984017" y="3040197"/>
                  </a:lnTo>
                  <a:lnTo>
                    <a:pt x="8006231" y="3126466"/>
                  </a:lnTo>
                  <a:lnTo>
                    <a:pt x="8006636" y="3176447"/>
                  </a:lnTo>
                  <a:lnTo>
                    <a:pt x="8013184" y="3187342"/>
                  </a:lnTo>
                  <a:lnTo>
                    <a:pt x="0" y="3192223"/>
                  </a:lnTo>
                  <a:close/>
                </a:path>
              </a:pathLst>
            </a:custGeom>
            <a:solidFill>
              <a:srgbClr val="F7E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6170" y="3485476"/>
              <a:ext cx="4568190" cy="3503929"/>
            </a:xfrm>
            <a:custGeom>
              <a:avLst/>
              <a:gdLst/>
              <a:ahLst/>
              <a:cxnLst/>
              <a:rect l="l" t="t" r="r" b="b"/>
              <a:pathLst>
                <a:path w="4568190" h="3503929">
                  <a:moveTo>
                    <a:pt x="4488993" y="582066"/>
                  </a:moveTo>
                  <a:lnTo>
                    <a:pt x="4484763" y="532384"/>
                  </a:lnTo>
                  <a:lnTo>
                    <a:pt x="4476635" y="483425"/>
                  </a:lnTo>
                  <a:lnTo>
                    <a:pt x="4464621" y="436600"/>
                  </a:lnTo>
                  <a:lnTo>
                    <a:pt x="4448822" y="391871"/>
                  </a:lnTo>
                  <a:lnTo>
                    <a:pt x="4441914" y="376758"/>
                  </a:lnTo>
                  <a:lnTo>
                    <a:pt x="4441914" y="641096"/>
                  </a:lnTo>
                  <a:lnTo>
                    <a:pt x="4441317" y="651192"/>
                  </a:lnTo>
                  <a:lnTo>
                    <a:pt x="4433430" y="702957"/>
                  </a:lnTo>
                  <a:lnTo>
                    <a:pt x="4420959" y="752055"/>
                  </a:lnTo>
                  <a:lnTo>
                    <a:pt x="4404042" y="798563"/>
                  </a:lnTo>
                  <a:lnTo>
                    <a:pt x="4382795" y="842556"/>
                  </a:lnTo>
                  <a:lnTo>
                    <a:pt x="4357382" y="884085"/>
                  </a:lnTo>
                  <a:lnTo>
                    <a:pt x="4327931" y="923213"/>
                  </a:lnTo>
                  <a:lnTo>
                    <a:pt x="4294568" y="960043"/>
                  </a:lnTo>
                  <a:lnTo>
                    <a:pt x="4257446" y="994613"/>
                  </a:lnTo>
                  <a:lnTo>
                    <a:pt x="4216692" y="1026998"/>
                  </a:lnTo>
                  <a:lnTo>
                    <a:pt x="4176001" y="1054646"/>
                  </a:lnTo>
                  <a:lnTo>
                    <a:pt x="4134053" y="1078699"/>
                  </a:lnTo>
                  <a:lnTo>
                    <a:pt x="4090911" y="1099248"/>
                  </a:lnTo>
                  <a:lnTo>
                    <a:pt x="4046626" y="1116380"/>
                  </a:lnTo>
                  <a:lnTo>
                    <a:pt x="4001262" y="1130211"/>
                  </a:lnTo>
                  <a:lnTo>
                    <a:pt x="3954856" y="1140790"/>
                  </a:lnTo>
                  <a:lnTo>
                    <a:pt x="3907472" y="1148245"/>
                  </a:lnTo>
                  <a:lnTo>
                    <a:pt x="3859161" y="1152652"/>
                  </a:lnTo>
                  <a:lnTo>
                    <a:pt x="3809974" y="1154099"/>
                  </a:lnTo>
                  <a:lnTo>
                    <a:pt x="680021" y="1154099"/>
                  </a:lnTo>
                  <a:lnTo>
                    <a:pt x="626351" y="1152372"/>
                  </a:lnTo>
                  <a:lnTo>
                    <a:pt x="573836" y="1147140"/>
                  </a:lnTo>
                  <a:lnTo>
                    <a:pt x="522541" y="1138275"/>
                  </a:lnTo>
                  <a:lnTo>
                    <a:pt x="472516" y="1125677"/>
                  </a:lnTo>
                  <a:lnTo>
                    <a:pt x="423837" y="1109243"/>
                  </a:lnTo>
                  <a:lnTo>
                    <a:pt x="376555" y="1088872"/>
                  </a:lnTo>
                  <a:lnTo>
                    <a:pt x="330733" y="1064450"/>
                  </a:lnTo>
                  <a:lnTo>
                    <a:pt x="286435" y="1035875"/>
                  </a:lnTo>
                  <a:lnTo>
                    <a:pt x="243713" y="1003046"/>
                  </a:lnTo>
                  <a:lnTo>
                    <a:pt x="204165" y="967257"/>
                  </a:lnTo>
                  <a:lnTo>
                    <a:pt x="168757" y="929525"/>
                  </a:lnTo>
                  <a:lnTo>
                    <a:pt x="137617" y="889838"/>
                  </a:lnTo>
                  <a:lnTo>
                    <a:pt x="110845" y="848182"/>
                  </a:lnTo>
                  <a:lnTo>
                    <a:pt x="88531" y="804557"/>
                  </a:lnTo>
                  <a:lnTo>
                    <a:pt x="70802" y="758939"/>
                  </a:lnTo>
                  <a:lnTo>
                    <a:pt x="57759" y="711314"/>
                  </a:lnTo>
                  <a:lnTo>
                    <a:pt x="49491" y="661670"/>
                  </a:lnTo>
                  <a:lnTo>
                    <a:pt x="57759" y="711288"/>
                  </a:lnTo>
                  <a:lnTo>
                    <a:pt x="70802" y="758875"/>
                  </a:lnTo>
                  <a:lnTo>
                    <a:pt x="88531" y="804443"/>
                  </a:lnTo>
                  <a:lnTo>
                    <a:pt x="110845" y="847991"/>
                  </a:lnTo>
                  <a:lnTo>
                    <a:pt x="137617" y="889520"/>
                  </a:lnTo>
                  <a:lnTo>
                    <a:pt x="168757" y="929055"/>
                  </a:lnTo>
                  <a:lnTo>
                    <a:pt x="204165" y="966584"/>
                  </a:lnTo>
                  <a:lnTo>
                    <a:pt x="243713" y="1002118"/>
                  </a:lnTo>
                  <a:lnTo>
                    <a:pt x="286435" y="1034961"/>
                  </a:lnTo>
                  <a:lnTo>
                    <a:pt x="330733" y="1063536"/>
                  </a:lnTo>
                  <a:lnTo>
                    <a:pt x="376555" y="1087958"/>
                  </a:lnTo>
                  <a:lnTo>
                    <a:pt x="423837" y="1108329"/>
                  </a:lnTo>
                  <a:lnTo>
                    <a:pt x="472516" y="1124762"/>
                  </a:lnTo>
                  <a:lnTo>
                    <a:pt x="522541" y="1137348"/>
                  </a:lnTo>
                  <a:lnTo>
                    <a:pt x="573836" y="1146213"/>
                  </a:lnTo>
                  <a:lnTo>
                    <a:pt x="626351" y="1151458"/>
                  </a:lnTo>
                  <a:lnTo>
                    <a:pt x="680021" y="1153185"/>
                  </a:lnTo>
                  <a:lnTo>
                    <a:pt x="3809974" y="1153185"/>
                  </a:lnTo>
                  <a:lnTo>
                    <a:pt x="3859161" y="1151737"/>
                  </a:lnTo>
                  <a:lnTo>
                    <a:pt x="3907472" y="1147330"/>
                  </a:lnTo>
                  <a:lnTo>
                    <a:pt x="3954856" y="1139875"/>
                  </a:lnTo>
                  <a:lnTo>
                    <a:pt x="4001262" y="1129284"/>
                  </a:lnTo>
                  <a:lnTo>
                    <a:pt x="4046626" y="1115466"/>
                  </a:lnTo>
                  <a:lnTo>
                    <a:pt x="4090911" y="1098321"/>
                  </a:lnTo>
                  <a:lnTo>
                    <a:pt x="4134053" y="1077772"/>
                  </a:lnTo>
                  <a:lnTo>
                    <a:pt x="4176001" y="1053719"/>
                  </a:lnTo>
                  <a:lnTo>
                    <a:pt x="4216692" y="1026071"/>
                  </a:lnTo>
                  <a:lnTo>
                    <a:pt x="4257205" y="993660"/>
                  </a:lnTo>
                  <a:lnTo>
                    <a:pt x="4294200" y="959015"/>
                  </a:lnTo>
                  <a:lnTo>
                    <a:pt x="4327525" y="922096"/>
                  </a:lnTo>
                  <a:lnTo>
                    <a:pt x="4357001" y="882853"/>
                  </a:lnTo>
                  <a:lnTo>
                    <a:pt x="4382490" y="841248"/>
                  </a:lnTo>
                  <a:lnTo>
                    <a:pt x="4403826" y="797242"/>
                  </a:lnTo>
                  <a:lnTo>
                    <a:pt x="4420857" y="750773"/>
                  </a:lnTo>
                  <a:lnTo>
                    <a:pt x="4433405" y="701802"/>
                  </a:lnTo>
                  <a:lnTo>
                    <a:pt x="4441317" y="650278"/>
                  </a:lnTo>
                  <a:lnTo>
                    <a:pt x="4441914" y="641096"/>
                  </a:lnTo>
                  <a:lnTo>
                    <a:pt x="4441914" y="376758"/>
                  </a:lnTo>
                  <a:lnTo>
                    <a:pt x="4406214" y="308495"/>
                  </a:lnTo>
                  <a:lnTo>
                    <a:pt x="4379595" y="269773"/>
                  </a:lnTo>
                  <a:lnTo>
                    <a:pt x="4349547" y="232956"/>
                  </a:lnTo>
                  <a:lnTo>
                    <a:pt x="4316171" y="198005"/>
                  </a:lnTo>
                  <a:lnTo>
                    <a:pt x="4279557" y="164871"/>
                  </a:lnTo>
                  <a:lnTo>
                    <a:pt x="4238409" y="132727"/>
                  </a:lnTo>
                  <a:lnTo>
                    <a:pt x="4195953" y="104228"/>
                  </a:lnTo>
                  <a:lnTo>
                    <a:pt x="4152227" y="79298"/>
                  </a:lnTo>
                  <a:lnTo>
                    <a:pt x="4107256" y="57899"/>
                  </a:lnTo>
                  <a:lnTo>
                    <a:pt x="4071442" y="43992"/>
                  </a:lnTo>
                  <a:lnTo>
                    <a:pt x="4061053" y="39954"/>
                  </a:lnTo>
                  <a:lnTo>
                    <a:pt x="4013670" y="25412"/>
                  </a:lnTo>
                  <a:lnTo>
                    <a:pt x="3965117" y="14198"/>
                  </a:lnTo>
                  <a:lnTo>
                    <a:pt x="3915422" y="6273"/>
                  </a:lnTo>
                  <a:lnTo>
                    <a:pt x="3864622" y="1562"/>
                  </a:lnTo>
                  <a:lnTo>
                    <a:pt x="3812743" y="0"/>
                  </a:lnTo>
                  <a:lnTo>
                    <a:pt x="3130143" y="0"/>
                  </a:lnTo>
                  <a:lnTo>
                    <a:pt x="3130143" y="44221"/>
                  </a:lnTo>
                  <a:lnTo>
                    <a:pt x="2246846" y="44221"/>
                  </a:lnTo>
                  <a:lnTo>
                    <a:pt x="656450" y="45199"/>
                  </a:lnTo>
                  <a:lnTo>
                    <a:pt x="614857" y="46685"/>
                  </a:lnTo>
                  <a:lnTo>
                    <a:pt x="546303" y="55791"/>
                  </a:lnTo>
                  <a:lnTo>
                    <a:pt x="499833" y="65684"/>
                  </a:lnTo>
                  <a:lnTo>
                    <a:pt x="457885" y="77660"/>
                  </a:lnTo>
                  <a:lnTo>
                    <a:pt x="488022" y="68224"/>
                  </a:lnTo>
                  <a:lnTo>
                    <a:pt x="539800" y="56248"/>
                  </a:lnTo>
                  <a:lnTo>
                    <a:pt x="593128" y="47904"/>
                  </a:lnTo>
                  <a:lnTo>
                    <a:pt x="634733" y="45021"/>
                  </a:lnTo>
                  <a:lnTo>
                    <a:pt x="676325" y="44221"/>
                  </a:lnTo>
                  <a:lnTo>
                    <a:pt x="2957423" y="43992"/>
                  </a:lnTo>
                  <a:lnTo>
                    <a:pt x="3130143" y="44221"/>
                  </a:lnTo>
                  <a:lnTo>
                    <a:pt x="3130143" y="0"/>
                  </a:lnTo>
                  <a:lnTo>
                    <a:pt x="692035" y="0"/>
                  </a:lnTo>
                  <a:lnTo>
                    <a:pt x="670547" y="50"/>
                  </a:lnTo>
                  <a:lnTo>
                    <a:pt x="627557" y="1168"/>
                  </a:lnTo>
                  <a:lnTo>
                    <a:pt x="557568" y="8826"/>
                  </a:lnTo>
                  <a:lnTo>
                    <a:pt x="510273" y="17640"/>
                  </a:lnTo>
                  <a:lnTo>
                    <a:pt x="464185" y="29273"/>
                  </a:lnTo>
                  <a:lnTo>
                    <a:pt x="452958" y="32905"/>
                  </a:lnTo>
                  <a:lnTo>
                    <a:pt x="452958" y="79197"/>
                  </a:lnTo>
                  <a:lnTo>
                    <a:pt x="417576" y="92075"/>
                  </a:lnTo>
                  <a:lnTo>
                    <a:pt x="437870" y="83908"/>
                  </a:lnTo>
                  <a:lnTo>
                    <a:pt x="452958" y="79197"/>
                  </a:lnTo>
                  <a:lnTo>
                    <a:pt x="452958" y="32905"/>
                  </a:lnTo>
                  <a:lnTo>
                    <a:pt x="419341" y="43751"/>
                  </a:lnTo>
                  <a:lnTo>
                    <a:pt x="405498" y="49288"/>
                  </a:lnTo>
                  <a:lnTo>
                    <a:pt x="405498" y="96926"/>
                  </a:lnTo>
                  <a:lnTo>
                    <a:pt x="374688" y="110769"/>
                  </a:lnTo>
                  <a:lnTo>
                    <a:pt x="389420" y="103390"/>
                  </a:lnTo>
                  <a:lnTo>
                    <a:pt x="405498" y="96926"/>
                  </a:lnTo>
                  <a:lnTo>
                    <a:pt x="405498" y="49288"/>
                  </a:lnTo>
                  <a:lnTo>
                    <a:pt x="375780" y="61137"/>
                  </a:lnTo>
                  <a:lnTo>
                    <a:pt x="360921" y="68300"/>
                  </a:lnTo>
                  <a:lnTo>
                    <a:pt x="360921" y="117665"/>
                  </a:lnTo>
                  <a:lnTo>
                    <a:pt x="331381" y="133705"/>
                  </a:lnTo>
                  <a:lnTo>
                    <a:pt x="342747" y="126771"/>
                  </a:lnTo>
                  <a:lnTo>
                    <a:pt x="360921" y="117665"/>
                  </a:lnTo>
                  <a:lnTo>
                    <a:pt x="360921" y="68300"/>
                  </a:lnTo>
                  <a:lnTo>
                    <a:pt x="333527" y="81483"/>
                  </a:lnTo>
                  <a:lnTo>
                    <a:pt x="320560" y="88887"/>
                  </a:lnTo>
                  <a:lnTo>
                    <a:pt x="320560" y="140309"/>
                  </a:lnTo>
                  <a:lnTo>
                    <a:pt x="288594" y="160947"/>
                  </a:lnTo>
                  <a:lnTo>
                    <a:pt x="297916" y="154114"/>
                  </a:lnTo>
                  <a:lnTo>
                    <a:pt x="320560" y="140309"/>
                  </a:lnTo>
                  <a:lnTo>
                    <a:pt x="320560" y="88887"/>
                  </a:lnTo>
                  <a:lnTo>
                    <a:pt x="292595" y="104838"/>
                  </a:lnTo>
                  <a:lnTo>
                    <a:pt x="287032" y="108559"/>
                  </a:lnTo>
                  <a:lnTo>
                    <a:pt x="287032" y="162077"/>
                  </a:lnTo>
                  <a:lnTo>
                    <a:pt x="250380" y="189903"/>
                  </a:lnTo>
                  <a:lnTo>
                    <a:pt x="214134" y="221983"/>
                  </a:lnTo>
                  <a:lnTo>
                    <a:pt x="179806" y="257086"/>
                  </a:lnTo>
                  <a:lnTo>
                    <a:pt x="149009" y="294043"/>
                  </a:lnTo>
                  <a:lnTo>
                    <a:pt x="121920" y="332867"/>
                  </a:lnTo>
                  <a:lnTo>
                    <a:pt x="98704" y="373608"/>
                  </a:lnTo>
                  <a:lnTo>
                    <a:pt x="79514" y="416293"/>
                  </a:lnTo>
                  <a:lnTo>
                    <a:pt x="64516" y="460959"/>
                  </a:lnTo>
                  <a:lnTo>
                    <a:pt x="53873" y="507619"/>
                  </a:lnTo>
                  <a:lnTo>
                    <a:pt x="47752" y="556323"/>
                  </a:lnTo>
                  <a:lnTo>
                    <a:pt x="53873" y="507314"/>
                  </a:lnTo>
                  <a:lnTo>
                    <a:pt x="64516" y="460425"/>
                  </a:lnTo>
                  <a:lnTo>
                    <a:pt x="79514" y="415594"/>
                  </a:lnTo>
                  <a:lnTo>
                    <a:pt x="98704" y="372808"/>
                  </a:lnTo>
                  <a:lnTo>
                    <a:pt x="121920" y="332003"/>
                  </a:lnTo>
                  <a:lnTo>
                    <a:pt x="149009" y="293128"/>
                  </a:lnTo>
                  <a:lnTo>
                    <a:pt x="179806" y="256171"/>
                  </a:lnTo>
                  <a:lnTo>
                    <a:pt x="214134" y="221056"/>
                  </a:lnTo>
                  <a:lnTo>
                    <a:pt x="255028" y="185508"/>
                  </a:lnTo>
                  <a:lnTo>
                    <a:pt x="287032" y="162077"/>
                  </a:lnTo>
                  <a:lnTo>
                    <a:pt x="287032" y="108559"/>
                  </a:lnTo>
                  <a:lnTo>
                    <a:pt x="253034" y="131241"/>
                  </a:lnTo>
                  <a:lnTo>
                    <a:pt x="214845" y="160756"/>
                  </a:lnTo>
                  <a:lnTo>
                    <a:pt x="178079" y="193433"/>
                  </a:lnTo>
                  <a:lnTo>
                    <a:pt x="143979" y="228739"/>
                  </a:lnTo>
                  <a:lnTo>
                    <a:pt x="113474" y="265874"/>
                  </a:lnTo>
                  <a:lnTo>
                    <a:pt x="86575" y="304634"/>
                  </a:lnTo>
                  <a:lnTo>
                    <a:pt x="63309" y="344830"/>
                  </a:lnTo>
                  <a:lnTo>
                    <a:pt x="43649" y="386245"/>
                  </a:lnTo>
                  <a:lnTo>
                    <a:pt x="27635" y="428675"/>
                  </a:lnTo>
                  <a:lnTo>
                    <a:pt x="15252" y="471906"/>
                  </a:lnTo>
                  <a:lnTo>
                    <a:pt x="6515" y="515759"/>
                  </a:lnTo>
                  <a:lnTo>
                    <a:pt x="1422" y="560019"/>
                  </a:lnTo>
                  <a:lnTo>
                    <a:pt x="0" y="604469"/>
                  </a:lnTo>
                  <a:lnTo>
                    <a:pt x="2247" y="648931"/>
                  </a:lnTo>
                  <a:lnTo>
                    <a:pt x="8166" y="693178"/>
                  </a:lnTo>
                  <a:lnTo>
                    <a:pt x="17767" y="737019"/>
                  </a:lnTo>
                  <a:lnTo>
                    <a:pt x="31064" y="780237"/>
                  </a:lnTo>
                  <a:lnTo>
                    <a:pt x="48056" y="822642"/>
                  </a:lnTo>
                  <a:lnTo>
                    <a:pt x="68745" y="864031"/>
                  </a:lnTo>
                  <a:lnTo>
                    <a:pt x="93154" y="904189"/>
                  </a:lnTo>
                  <a:lnTo>
                    <a:pt x="121272" y="942924"/>
                  </a:lnTo>
                  <a:lnTo>
                    <a:pt x="153123" y="980020"/>
                  </a:lnTo>
                  <a:lnTo>
                    <a:pt x="188785" y="1015873"/>
                  </a:lnTo>
                  <a:lnTo>
                    <a:pt x="225945" y="1048385"/>
                  </a:lnTo>
                  <a:lnTo>
                    <a:pt x="264591" y="1077607"/>
                  </a:lnTo>
                  <a:lnTo>
                    <a:pt x="304660" y="1103579"/>
                  </a:lnTo>
                  <a:lnTo>
                    <a:pt x="346125" y="1126337"/>
                  </a:lnTo>
                  <a:lnTo>
                    <a:pt x="388962" y="1145921"/>
                  </a:lnTo>
                  <a:lnTo>
                    <a:pt x="433120" y="1162392"/>
                  </a:lnTo>
                  <a:lnTo>
                    <a:pt x="478574" y="1175766"/>
                  </a:lnTo>
                  <a:lnTo>
                    <a:pt x="525284" y="1186091"/>
                  </a:lnTo>
                  <a:lnTo>
                    <a:pt x="573227" y="1193419"/>
                  </a:lnTo>
                  <a:lnTo>
                    <a:pt x="622350" y="1197787"/>
                  </a:lnTo>
                  <a:lnTo>
                    <a:pt x="672630" y="1199235"/>
                  </a:lnTo>
                  <a:lnTo>
                    <a:pt x="1281290" y="1199629"/>
                  </a:lnTo>
                  <a:lnTo>
                    <a:pt x="2244991" y="1199235"/>
                  </a:lnTo>
                  <a:lnTo>
                    <a:pt x="3797947" y="1200150"/>
                  </a:lnTo>
                  <a:lnTo>
                    <a:pt x="3827615" y="1199921"/>
                  </a:lnTo>
                  <a:lnTo>
                    <a:pt x="3849738" y="1199235"/>
                  </a:lnTo>
                  <a:lnTo>
                    <a:pt x="3857117" y="1199007"/>
                  </a:lnTo>
                  <a:lnTo>
                    <a:pt x="3916273" y="1193711"/>
                  </a:lnTo>
                  <a:lnTo>
                    <a:pt x="3966299" y="1185379"/>
                  </a:lnTo>
                  <a:lnTo>
                    <a:pt x="4014825" y="1174165"/>
                  </a:lnTo>
                  <a:lnTo>
                    <a:pt x="4061828" y="1160005"/>
                  </a:lnTo>
                  <a:lnTo>
                    <a:pt x="4077436" y="1154099"/>
                  </a:lnTo>
                  <a:lnTo>
                    <a:pt x="4107256" y="1142822"/>
                  </a:lnTo>
                  <a:lnTo>
                    <a:pt x="4151071" y="1122553"/>
                  </a:lnTo>
                  <a:lnTo>
                    <a:pt x="4193209" y="1099134"/>
                  </a:lnTo>
                  <a:lnTo>
                    <a:pt x="4233646" y="1072502"/>
                  </a:lnTo>
                  <a:lnTo>
                    <a:pt x="4272331" y="1042593"/>
                  </a:lnTo>
                  <a:lnTo>
                    <a:pt x="4309211" y="1009332"/>
                  </a:lnTo>
                  <a:lnTo>
                    <a:pt x="4344263" y="972654"/>
                  </a:lnTo>
                  <a:lnTo>
                    <a:pt x="4375721" y="934415"/>
                  </a:lnTo>
                  <a:lnTo>
                    <a:pt x="4403509" y="894854"/>
                  </a:lnTo>
                  <a:lnTo>
                    <a:pt x="4427550" y="853998"/>
                  </a:lnTo>
                  <a:lnTo>
                    <a:pt x="4447756" y="811834"/>
                  </a:lnTo>
                  <a:lnTo>
                    <a:pt x="4464088" y="768400"/>
                  </a:lnTo>
                  <a:lnTo>
                    <a:pt x="4476445" y="723696"/>
                  </a:lnTo>
                  <a:lnTo>
                    <a:pt x="4484763" y="677735"/>
                  </a:lnTo>
                  <a:lnTo>
                    <a:pt x="4488967" y="630516"/>
                  </a:lnTo>
                  <a:lnTo>
                    <a:pt x="4488993" y="582066"/>
                  </a:lnTo>
                  <a:close/>
                </a:path>
                <a:path w="4568190" h="3503929">
                  <a:moveTo>
                    <a:pt x="4567783" y="2885605"/>
                  </a:moveTo>
                  <a:lnTo>
                    <a:pt x="4563554" y="2835922"/>
                  </a:lnTo>
                  <a:lnTo>
                    <a:pt x="4555426" y="2786964"/>
                  </a:lnTo>
                  <a:lnTo>
                    <a:pt x="4543412" y="2740139"/>
                  </a:lnTo>
                  <a:lnTo>
                    <a:pt x="4527613" y="2695410"/>
                  </a:lnTo>
                  <a:lnTo>
                    <a:pt x="4520603" y="2680081"/>
                  </a:lnTo>
                  <a:lnTo>
                    <a:pt x="4520603" y="2946349"/>
                  </a:lnTo>
                  <a:lnTo>
                    <a:pt x="4520108" y="2954744"/>
                  </a:lnTo>
                  <a:lnTo>
                    <a:pt x="4512234" y="3006509"/>
                  </a:lnTo>
                  <a:lnTo>
                    <a:pt x="4499749" y="3055607"/>
                  </a:lnTo>
                  <a:lnTo>
                    <a:pt x="4482833" y="3102114"/>
                  </a:lnTo>
                  <a:lnTo>
                    <a:pt x="4461599" y="3146094"/>
                  </a:lnTo>
                  <a:lnTo>
                    <a:pt x="4436173" y="3187623"/>
                  </a:lnTo>
                  <a:lnTo>
                    <a:pt x="4406722" y="3226765"/>
                  </a:lnTo>
                  <a:lnTo>
                    <a:pt x="4373372" y="3263582"/>
                  </a:lnTo>
                  <a:lnTo>
                    <a:pt x="4336237" y="3298152"/>
                  </a:lnTo>
                  <a:lnTo>
                    <a:pt x="4295495" y="3330537"/>
                  </a:lnTo>
                  <a:lnTo>
                    <a:pt x="4254792" y="3358184"/>
                  </a:lnTo>
                  <a:lnTo>
                    <a:pt x="4212844" y="3382238"/>
                  </a:lnTo>
                  <a:lnTo>
                    <a:pt x="4169702" y="3402787"/>
                  </a:lnTo>
                  <a:lnTo>
                    <a:pt x="4125430" y="3419932"/>
                  </a:lnTo>
                  <a:lnTo>
                    <a:pt x="4080052" y="3433749"/>
                  </a:lnTo>
                  <a:lnTo>
                    <a:pt x="4033647" y="3444341"/>
                  </a:lnTo>
                  <a:lnTo>
                    <a:pt x="3986263" y="3451796"/>
                  </a:lnTo>
                  <a:lnTo>
                    <a:pt x="3937952" y="3456203"/>
                  </a:lnTo>
                  <a:lnTo>
                    <a:pt x="3888765" y="3457651"/>
                  </a:lnTo>
                  <a:lnTo>
                    <a:pt x="758812" y="3457651"/>
                  </a:lnTo>
                  <a:lnTo>
                    <a:pt x="705142" y="3455924"/>
                  </a:lnTo>
                  <a:lnTo>
                    <a:pt x="652627" y="3450679"/>
                  </a:lnTo>
                  <a:lnTo>
                    <a:pt x="601332" y="3441814"/>
                  </a:lnTo>
                  <a:lnTo>
                    <a:pt x="551307" y="3429228"/>
                  </a:lnTo>
                  <a:lnTo>
                    <a:pt x="502627" y="3412794"/>
                  </a:lnTo>
                  <a:lnTo>
                    <a:pt x="455345" y="3392424"/>
                  </a:lnTo>
                  <a:lnTo>
                    <a:pt x="409524" y="3368002"/>
                  </a:lnTo>
                  <a:lnTo>
                    <a:pt x="365226" y="3339427"/>
                  </a:lnTo>
                  <a:lnTo>
                    <a:pt x="322503" y="3306584"/>
                  </a:lnTo>
                  <a:lnTo>
                    <a:pt x="282956" y="3270808"/>
                  </a:lnTo>
                  <a:lnTo>
                    <a:pt x="247548" y="3233077"/>
                  </a:lnTo>
                  <a:lnTo>
                    <a:pt x="216408" y="3193389"/>
                  </a:lnTo>
                  <a:lnTo>
                    <a:pt x="189636" y="3151733"/>
                  </a:lnTo>
                  <a:lnTo>
                    <a:pt x="167322" y="3108096"/>
                  </a:lnTo>
                  <a:lnTo>
                    <a:pt x="149593" y="3062478"/>
                  </a:lnTo>
                  <a:lnTo>
                    <a:pt x="136550" y="3014853"/>
                  </a:lnTo>
                  <a:lnTo>
                    <a:pt x="128282" y="2965221"/>
                  </a:lnTo>
                  <a:lnTo>
                    <a:pt x="124917" y="2913570"/>
                  </a:lnTo>
                  <a:lnTo>
                    <a:pt x="128282" y="2965208"/>
                  </a:lnTo>
                  <a:lnTo>
                    <a:pt x="136550" y="3014827"/>
                  </a:lnTo>
                  <a:lnTo>
                    <a:pt x="149593" y="3062414"/>
                  </a:lnTo>
                  <a:lnTo>
                    <a:pt x="167322" y="3107982"/>
                  </a:lnTo>
                  <a:lnTo>
                    <a:pt x="189636" y="3151530"/>
                  </a:lnTo>
                  <a:lnTo>
                    <a:pt x="216408" y="3193072"/>
                  </a:lnTo>
                  <a:lnTo>
                    <a:pt x="247548" y="3232607"/>
                  </a:lnTo>
                  <a:lnTo>
                    <a:pt x="282956" y="3270135"/>
                  </a:lnTo>
                  <a:lnTo>
                    <a:pt x="322503" y="3305670"/>
                  </a:lnTo>
                  <a:lnTo>
                    <a:pt x="365226" y="3338499"/>
                  </a:lnTo>
                  <a:lnTo>
                    <a:pt x="409524" y="3367074"/>
                  </a:lnTo>
                  <a:lnTo>
                    <a:pt x="455345" y="3391497"/>
                  </a:lnTo>
                  <a:lnTo>
                    <a:pt x="502627" y="3411867"/>
                  </a:lnTo>
                  <a:lnTo>
                    <a:pt x="551307" y="3428301"/>
                  </a:lnTo>
                  <a:lnTo>
                    <a:pt x="601332" y="3440900"/>
                  </a:lnTo>
                  <a:lnTo>
                    <a:pt x="652627" y="3449764"/>
                  </a:lnTo>
                  <a:lnTo>
                    <a:pt x="705142" y="3454997"/>
                  </a:lnTo>
                  <a:lnTo>
                    <a:pt x="758812" y="3456724"/>
                  </a:lnTo>
                  <a:lnTo>
                    <a:pt x="3888765" y="3456724"/>
                  </a:lnTo>
                  <a:lnTo>
                    <a:pt x="3937952" y="3455276"/>
                  </a:lnTo>
                  <a:lnTo>
                    <a:pt x="3986263" y="3450869"/>
                  </a:lnTo>
                  <a:lnTo>
                    <a:pt x="4033647" y="3443414"/>
                  </a:lnTo>
                  <a:lnTo>
                    <a:pt x="4080052" y="3432835"/>
                  </a:lnTo>
                  <a:lnTo>
                    <a:pt x="4125430" y="3419005"/>
                  </a:lnTo>
                  <a:lnTo>
                    <a:pt x="4169702" y="3401872"/>
                  </a:lnTo>
                  <a:lnTo>
                    <a:pt x="4212844" y="3381324"/>
                  </a:lnTo>
                  <a:lnTo>
                    <a:pt x="4254792" y="3357270"/>
                  </a:lnTo>
                  <a:lnTo>
                    <a:pt x="4295495" y="3329622"/>
                  </a:lnTo>
                  <a:lnTo>
                    <a:pt x="4335996" y="3297199"/>
                  </a:lnTo>
                  <a:lnTo>
                    <a:pt x="4372991" y="3262553"/>
                  </a:lnTo>
                  <a:lnTo>
                    <a:pt x="4406316" y="3225635"/>
                  </a:lnTo>
                  <a:lnTo>
                    <a:pt x="4435792" y="3186404"/>
                  </a:lnTo>
                  <a:lnTo>
                    <a:pt x="4461294" y="3144799"/>
                  </a:lnTo>
                  <a:lnTo>
                    <a:pt x="4482630" y="3100781"/>
                  </a:lnTo>
                  <a:lnTo>
                    <a:pt x="4499648" y="3054312"/>
                  </a:lnTo>
                  <a:lnTo>
                    <a:pt x="4512195" y="3005340"/>
                  </a:lnTo>
                  <a:lnTo>
                    <a:pt x="4520120" y="2953816"/>
                  </a:lnTo>
                  <a:lnTo>
                    <a:pt x="4520603" y="2946349"/>
                  </a:lnTo>
                  <a:lnTo>
                    <a:pt x="4520603" y="2680081"/>
                  </a:lnTo>
                  <a:lnTo>
                    <a:pt x="4485005" y="2612047"/>
                  </a:lnTo>
                  <a:lnTo>
                    <a:pt x="4458386" y="2573324"/>
                  </a:lnTo>
                  <a:lnTo>
                    <a:pt x="4428337" y="2536507"/>
                  </a:lnTo>
                  <a:lnTo>
                    <a:pt x="4394962" y="2501557"/>
                  </a:lnTo>
                  <a:lnTo>
                    <a:pt x="4358348" y="2468422"/>
                  </a:lnTo>
                  <a:lnTo>
                    <a:pt x="4317200" y="2436279"/>
                  </a:lnTo>
                  <a:lnTo>
                    <a:pt x="4274744" y="2407767"/>
                  </a:lnTo>
                  <a:lnTo>
                    <a:pt x="4231017" y="2382850"/>
                  </a:lnTo>
                  <a:lnTo>
                    <a:pt x="4186047" y="2361438"/>
                  </a:lnTo>
                  <a:lnTo>
                    <a:pt x="4150233" y="2347531"/>
                  </a:lnTo>
                  <a:lnTo>
                    <a:pt x="4092460" y="2328951"/>
                  </a:lnTo>
                  <a:lnTo>
                    <a:pt x="4043908" y="2317750"/>
                  </a:lnTo>
                  <a:lnTo>
                    <a:pt x="3994213" y="2309825"/>
                  </a:lnTo>
                  <a:lnTo>
                    <a:pt x="3943413" y="2305100"/>
                  </a:lnTo>
                  <a:lnTo>
                    <a:pt x="3891534" y="2303551"/>
                  </a:lnTo>
                  <a:lnTo>
                    <a:pt x="3207042" y="2303551"/>
                  </a:lnTo>
                  <a:lnTo>
                    <a:pt x="3207042" y="2347760"/>
                  </a:lnTo>
                  <a:lnTo>
                    <a:pt x="2325636" y="2347760"/>
                  </a:lnTo>
                  <a:lnTo>
                    <a:pt x="735241" y="2348738"/>
                  </a:lnTo>
                  <a:lnTo>
                    <a:pt x="693648" y="2350236"/>
                  </a:lnTo>
                  <a:lnTo>
                    <a:pt x="625094" y="2359329"/>
                  </a:lnTo>
                  <a:lnTo>
                    <a:pt x="578624" y="2369235"/>
                  </a:lnTo>
                  <a:lnTo>
                    <a:pt x="536206" y="2381339"/>
                  </a:lnTo>
                  <a:lnTo>
                    <a:pt x="566813" y="2371763"/>
                  </a:lnTo>
                  <a:lnTo>
                    <a:pt x="618591" y="2359787"/>
                  </a:lnTo>
                  <a:lnTo>
                    <a:pt x="671918" y="2351443"/>
                  </a:lnTo>
                  <a:lnTo>
                    <a:pt x="713524" y="2348560"/>
                  </a:lnTo>
                  <a:lnTo>
                    <a:pt x="755116" y="2347760"/>
                  </a:lnTo>
                  <a:lnTo>
                    <a:pt x="3036214" y="2347531"/>
                  </a:lnTo>
                  <a:lnTo>
                    <a:pt x="3207042" y="2347760"/>
                  </a:lnTo>
                  <a:lnTo>
                    <a:pt x="3207042" y="2303551"/>
                  </a:lnTo>
                  <a:lnTo>
                    <a:pt x="770826" y="2303551"/>
                  </a:lnTo>
                  <a:lnTo>
                    <a:pt x="749338" y="2303589"/>
                  </a:lnTo>
                  <a:lnTo>
                    <a:pt x="706361" y="2304719"/>
                  </a:lnTo>
                  <a:lnTo>
                    <a:pt x="636371" y="2312378"/>
                  </a:lnTo>
                  <a:lnTo>
                    <a:pt x="589064" y="2321191"/>
                  </a:lnTo>
                  <a:lnTo>
                    <a:pt x="542975" y="2332812"/>
                  </a:lnTo>
                  <a:lnTo>
                    <a:pt x="531990" y="2336368"/>
                  </a:lnTo>
                  <a:lnTo>
                    <a:pt x="531990" y="2382659"/>
                  </a:lnTo>
                  <a:lnTo>
                    <a:pt x="496443" y="2395588"/>
                  </a:lnTo>
                  <a:lnTo>
                    <a:pt x="516661" y="2387447"/>
                  </a:lnTo>
                  <a:lnTo>
                    <a:pt x="531990" y="2382659"/>
                  </a:lnTo>
                  <a:lnTo>
                    <a:pt x="531990" y="2336368"/>
                  </a:lnTo>
                  <a:lnTo>
                    <a:pt x="498144" y="2347290"/>
                  </a:lnTo>
                  <a:lnTo>
                    <a:pt x="484124" y="2352891"/>
                  </a:lnTo>
                  <a:lnTo>
                    <a:pt x="484124" y="2400541"/>
                  </a:lnTo>
                  <a:lnTo>
                    <a:pt x="453555" y="2414282"/>
                  </a:lnTo>
                  <a:lnTo>
                    <a:pt x="468210" y="2406942"/>
                  </a:lnTo>
                  <a:lnTo>
                    <a:pt x="484124" y="2400541"/>
                  </a:lnTo>
                  <a:lnTo>
                    <a:pt x="484124" y="2352891"/>
                  </a:lnTo>
                  <a:lnTo>
                    <a:pt x="454583" y="2364689"/>
                  </a:lnTo>
                  <a:lnTo>
                    <a:pt x="439788" y="2371814"/>
                  </a:lnTo>
                  <a:lnTo>
                    <a:pt x="439788" y="2421178"/>
                  </a:lnTo>
                  <a:lnTo>
                    <a:pt x="410019" y="2437346"/>
                  </a:lnTo>
                  <a:lnTo>
                    <a:pt x="421538" y="2430310"/>
                  </a:lnTo>
                  <a:lnTo>
                    <a:pt x="439788" y="2421178"/>
                  </a:lnTo>
                  <a:lnTo>
                    <a:pt x="439788" y="2371814"/>
                  </a:lnTo>
                  <a:lnTo>
                    <a:pt x="412318" y="2385034"/>
                  </a:lnTo>
                  <a:lnTo>
                    <a:pt x="399605" y="2392299"/>
                  </a:lnTo>
                  <a:lnTo>
                    <a:pt x="399605" y="2443696"/>
                  </a:lnTo>
                  <a:lnTo>
                    <a:pt x="367347" y="2464511"/>
                  </a:lnTo>
                  <a:lnTo>
                    <a:pt x="376720" y="2457653"/>
                  </a:lnTo>
                  <a:lnTo>
                    <a:pt x="399605" y="2443696"/>
                  </a:lnTo>
                  <a:lnTo>
                    <a:pt x="399605" y="2392299"/>
                  </a:lnTo>
                  <a:lnTo>
                    <a:pt x="371398" y="2408377"/>
                  </a:lnTo>
                  <a:lnTo>
                    <a:pt x="365925" y="2412034"/>
                  </a:lnTo>
                  <a:lnTo>
                    <a:pt x="365925" y="2465565"/>
                  </a:lnTo>
                  <a:lnTo>
                    <a:pt x="329171" y="2493454"/>
                  </a:lnTo>
                  <a:lnTo>
                    <a:pt x="292925" y="2525522"/>
                  </a:lnTo>
                  <a:lnTo>
                    <a:pt x="258597" y="2560637"/>
                  </a:lnTo>
                  <a:lnTo>
                    <a:pt x="227799" y="2597581"/>
                  </a:lnTo>
                  <a:lnTo>
                    <a:pt x="200710" y="2636418"/>
                  </a:lnTo>
                  <a:lnTo>
                    <a:pt x="177495" y="2677160"/>
                  </a:lnTo>
                  <a:lnTo>
                    <a:pt x="158305" y="2719844"/>
                  </a:lnTo>
                  <a:lnTo>
                    <a:pt x="143306" y="2764498"/>
                  </a:lnTo>
                  <a:lnTo>
                    <a:pt x="132664" y="2811170"/>
                  </a:lnTo>
                  <a:lnTo>
                    <a:pt x="126542" y="2859875"/>
                  </a:lnTo>
                  <a:lnTo>
                    <a:pt x="132664" y="2810865"/>
                  </a:lnTo>
                  <a:lnTo>
                    <a:pt x="143306" y="2763964"/>
                  </a:lnTo>
                  <a:lnTo>
                    <a:pt x="158305" y="2719146"/>
                  </a:lnTo>
                  <a:lnTo>
                    <a:pt x="177495" y="2676347"/>
                  </a:lnTo>
                  <a:lnTo>
                    <a:pt x="200710" y="2635542"/>
                  </a:lnTo>
                  <a:lnTo>
                    <a:pt x="227799" y="2596680"/>
                  </a:lnTo>
                  <a:lnTo>
                    <a:pt x="258597" y="2559710"/>
                  </a:lnTo>
                  <a:lnTo>
                    <a:pt x="292925" y="2524607"/>
                  </a:lnTo>
                  <a:lnTo>
                    <a:pt x="333819" y="2489060"/>
                  </a:lnTo>
                  <a:lnTo>
                    <a:pt x="365925" y="2465565"/>
                  </a:lnTo>
                  <a:lnTo>
                    <a:pt x="365925" y="2412034"/>
                  </a:lnTo>
                  <a:lnTo>
                    <a:pt x="331825" y="2434793"/>
                  </a:lnTo>
                  <a:lnTo>
                    <a:pt x="293649" y="2464308"/>
                  </a:lnTo>
                  <a:lnTo>
                    <a:pt x="256882" y="2496972"/>
                  </a:lnTo>
                  <a:lnTo>
                    <a:pt x="222770" y="2532278"/>
                  </a:lnTo>
                  <a:lnTo>
                    <a:pt x="192265" y="2569413"/>
                  </a:lnTo>
                  <a:lnTo>
                    <a:pt x="165379" y="2608186"/>
                  </a:lnTo>
                  <a:lnTo>
                    <a:pt x="142100" y="2648369"/>
                  </a:lnTo>
                  <a:lnTo>
                    <a:pt x="122440" y="2689783"/>
                  </a:lnTo>
                  <a:lnTo>
                    <a:pt x="106426" y="2732214"/>
                  </a:lnTo>
                  <a:lnTo>
                    <a:pt x="94043" y="2775458"/>
                  </a:lnTo>
                  <a:lnTo>
                    <a:pt x="85305" y="2819311"/>
                  </a:lnTo>
                  <a:lnTo>
                    <a:pt x="80213" y="2863558"/>
                  </a:lnTo>
                  <a:lnTo>
                    <a:pt x="78790" y="2908020"/>
                  </a:lnTo>
                  <a:lnTo>
                    <a:pt x="81038" y="2952470"/>
                  </a:lnTo>
                  <a:lnTo>
                    <a:pt x="86956" y="2996717"/>
                  </a:lnTo>
                  <a:lnTo>
                    <a:pt x="96570" y="3040557"/>
                  </a:lnTo>
                  <a:lnTo>
                    <a:pt x="109855" y="3083788"/>
                  </a:lnTo>
                  <a:lnTo>
                    <a:pt x="126847" y="3126194"/>
                  </a:lnTo>
                  <a:lnTo>
                    <a:pt x="147535" y="3167583"/>
                  </a:lnTo>
                  <a:lnTo>
                    <a:pt x="171945" y="3207740"/>
                  </a:lnTo>
                  <a:lnTo>
                    <a:pt x="200063" y="3246463"/>
                  </a:lnTo>
                  <a:lnTo>
                    <a:pt x="231914" y="3283559"/>
                  </a:lnTo>
                  <a:lnTo>
                    <a:pt x="267576" y="3319411"/>
                  </a:lnTo>
                  <a:lnTo>
                    <a:pt x="304749" y="3351936"/>
                  </a:lnTo>
                  <a:lnTo>
                    <a:pt x="343382" y="3381159"/>
                  </a:lnTo>
                  <a:lnTo>
                    <a:pt x="383451" y="3407118"/>
                  </a:lnTo>
                  <a:lnTo>
                    <a:pt x="424916" y="3429876"/>
                  </a:lnTo>
                  <a:lnTo>
                    <a:pt x="467753" y="3449472"/>
                  </a:lnTo>
                  <a:lnTo>
                    <a:pt x="511911" y="3465931"/>
                  </a:lnTo>
                  <a:lnTo>
                    <a:pt x="557364" y="3479304"/>
                  </a:lnTo>
                  <a:lnTo>
                    <a:pt x="604088" y="3489642"/>
                  </a:lnTo>
                  <a:lnTo>
                    <a:pt x="652018" y="3496970"/>
                  </a:lnTo>
                  <a:lnTo>
                    <a:pt x="701141" y="3501326"/>
                  </a:lnTo>
                  <a:lnTo>
                    <a:pt x="751420" y="3502774"/>
                  </a:lnTo>
                  <a:lnTo>
                    <a:pt x="1360081" y="3503180"/>
                  </a:lnTo>
                  <a:lnTo>
                    <a:pt x="2323795" y="3502774"/>
                  </a:lnTo>
                  <a:lnTo>
                    <a:pt x="3876751" y="3503701"/>
                  </a:lnTo>
                  <a:lnTo>
                    <a:pt x="3906418" y="3503472"/>
                  </a:lnTo>
                  <a:lnTo>
                    <a:pt x="3928529" y="3502774"/>
                  </a:lnTo>
                  <a:lnTo>
                    <a:pt x="3935907" y="3502545"/>
                  </a:lnTo>
                  <a:lnTo>
                    <a:pt x="3995064" y="3497249"/>
                  </a:lnTo>
                  <a:lnTo>
                    <a:pt x="4045089" y="3488918"/>
                  </a:lnTo>
                  <a:lnTo>
                    <a:pt x="4093616" y="3477704"/>
                  </a:lnTo>
                  <a:lnTo>
                    <a:pt x="4140619" y="3463544"/>
                  </a:lnTo>
                  <a:lnTo>
                    <a:pt x="4186047" y="3446361"/>
                  </a:lnTo>
                  <a:lnTo>
                    <a:pt x="4229862" y="3426104"/>
                  </a:lnTo>
                  <a:lnTo>
                    <a:pt x="4272000" y="3402685"/>
                  </a:lnTo>
                  <a:lnTo>
                    <a:pt x="4312437" y="3376053"/>
                  </a:lnTo>
                  <a:lnTo>
                    <a:pt x="4351121" y="3346132"/>
                  </a:lnTo>
                  <a:lnTo>
                    <a:pt x="4388015" y="3312871"/>
                  </a:lnTo>
                  <a:lnTo>
                    <a:pt x="4423054" y="3276193"/>
                  </a:lnTo>
                  <a:lnTo>
                    <a:pt x="4454512" y="3237954"/>
                  </a:lnTo>
                  <a:lnTo>
                    <a:pt x="4482300" y="3198393"/>
                  </a:lnTo>
                  <a:lnTo>
                    <a:pt x="4506341" y="3157537"/>
                  </a:lnTo>
                  <a:lnTo>
                    <a:pt x="4526559" y="3115386"/>
                  </a:lnTo>
                  <a:lnTo>
                    <a:pt x="4542879" y="3071952"/>
                  </a:lnTo>
                  <a:lnTo>
                    <a:pt x="4555236" y="3027248"/>
                  </a:lnTo>
                  <a:lnTo>
                    <a:pt x="4563554" y="2981274"/>
                  </a:lnTo>
                  <a:lnTo>
                    <a:pt x="4567758" y="2934055"/>
                  </a:lnTo>
                  <a:lnTo>
                    <a:pt x="4567783" y="2885605"/>
                  </a:lnTo>
                  <a:close/>
                </a:path>
              </a:pathLst>
            </a:custGeom>
            <a:solidFill>
              <a:srgbClr val="94A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07159" y="2446388"/>
              <a:ext cx="703580" cy="702945"/>
            </a:xfrm>
            <a:custGeom>
              <a:avLst/>
              <a:gdLst/>
              <a:ahLst/>
              <a:cxnLst/>
              <a:rect l="l" t="t" r="r" b="b"/>
              <a:pathLst>
                <a:path w="703579" h="702944">
                  <a:moveTo>
                    <a:pt x="342766" y="702574"/>
                  </a:moveTo>
                  <a:lnTo>
                    <a:pt x="299779" y="698875"/>
                  </a:lnTo>
                  <a:lnTo>
                    <a:pt x="257569" y="689946"/>
                  </a:lnTo>
                  <a:lnTo>
                    <a:pt x="216764" y="675920"/>
                  </a:lnTo>
                  <a:lnTo>
                    <a:pt x="177986" y="657008"/>
                  </a:lnTo>
                  <a:lnTo>
                    <a:pt x="141820" y="633497"/>
                  </a:lnTo>
                  <a:lnTo>
                    <a:pt x="108806" y="605741"/>
                  </a:lnTo>
                  <a:lnTo>
                    <a:pt x="79437" y="574150"/>
                  </a:lnTo>
                  <a:lnTo>
                    <a:pt x="54159" y="539205"/>
                  </a:lnTo>
                  <a:lnTo>
                    <a:pt x="33355" y="501436"/>
                  </a:lnTo>
                  <a:lnTo>
                    <a:pt x="17334" y="461406"/>
                  </a:lnTo>
                  <a:lnTo>
                    <a:pt x="6336" y="419712"/>
                  </a:lnTo>
                  <a:lnTo>
                    <a:pt x="529" y="376987"/>
                  </a:lnTo>
                  <a:lnTo>
                    <a:pt x="0" y="333878"/>
                  </a:lnTo>
                  <a:lnTo>
                    <a:pt x="4755" y="291029"/>
                  </a:lnTo>
                  <a:lnTo>
                    <a:pt x="14726" y="249078"/>
                  </a:lnTo>
                  <a:lnTo>
                    <a:pt x="29760" y="208662"/>
                  </a:lnTo>
                  <a:lnTo>
                    <a:pt x="49631" y="170394"/>
                  </a:lnTo>
                  <a:lnTo>
                    <a:pt x="74040" y="134844"/>
                  </a:lnTo>
                  <a:lnTo>
                    <a:pt x="102624" y="102543"/>
                  </a:lnTo>
                  <a:lnTo>
                    <a:pt x="134950" y="73982"/>
                  </a:lnTo>
                  <a:lnTo>
                    <a:pt x="170528" y="49592"/>
                  </a:lnTo>
                  <a:lnTo>
                    <a:pt x="208826" y="29737"/>
                  </a:lnTo>
                  <a:lnTo>
                    <a:pt x="249273" y="14714"/>
                  </a:lnTo>
                  <a:lnTo>
                    <a:pt x="291256" y="4751"/>
                  </a:lnTo>
                  <a:lnTo>
                    <a:pt x="334140" y="0"/>
                  </a:lnTo>
                  <a:lnTo>
                    <a:pt x="377282" y="529"/>
                  </a:lnTo>
                  <a:lnTo>
                    <a:pt x="420041" y="6331"/>
                  </a:lnTo>
                  <a:lnTo>
                    <a:pt x="461767" y="17320"/>
                  </a:lnTo>
                  <a:lnTo>
                    <a:pt x="501828" y="33329"/>
                  </a:lnTo>
                  <a:lnTo>
                    <a:pt x="539627" y="54117"/>
                  </a:lnTo>
                  <a:lnTo>
                    <a:pt x="574599" y="79375"/>
                  </a:lnTo>
                  <a:lnTo>
                    <a:pt x="606214" y="108721"/>
                  </a:lnTo>
                  <a:lnTo>
                    <a:pt x="633993" y="141709"/>
                  </a:lnTo>
                  <a:lnTo>
                    <a:pt x="657521" y="177847"/>
                  </a:lnTo>
                  <a:lnTo>
                    <a:pt x="676448" y="216595"/>
                  </a:lnTo>
                  <a:lnTo>
                    <a:pt x="690486" y="257367"/>
                  </a:lnTo>
                  <a:lnTo>
                    <a:pt x="699422" y="299545"/>
                  </a:lnTo>
                  <a:lnTo>
                    <a:pt x="703124" y="342498"/>
                  </a:lnTo>
                  <a:lnTo>
                    <a:pt x="703230" y="351128"/>
                  </a:lnTo>
                  <a:lnTo>
                    <a:pt x="700583" y="394164"/>
                  </a:lnTo>
                  <a:lnTo>
                    <a:pt x="692686" y="436548"/>
                  </a:lnTo>
                  <a:lnTo>
                    <a:pt x="679656" y="477648"/>
                  </a:lnTo>
                  <a:lnTo>
                    <a:pt x="661686" y="516849"/>
                  </a:lnTo>
                  <a:lnTo>
                    <a:pt x="639050" y="553557"/>
                  </a:lnTo>
                  <a:lnTo>
                    <a:pt x="612090" y="587216"/>
                  </a:lnTo>
                  <a:lnTo>
                    <a:pt x="581209" y="617325"/>
                  </a:lnTo>
                  <a:lnTo>
                    <a:pt x="546867" y="643433"/>
                  </a:lnTo>
                  <a:lnTo>
                    <a:pt x="509586" y="665144"/>
                  </a:lnTo>
                  <a:lnTo>
                    <a:pt x="469930" y="682130"/>
                  </a:lnTo>
                  <a:lnTo>
                    <a:pt x="428491" y="694138"/>
                  </a:lnTo>
                  <a:lnTo>
                    <a:pt x="385888" y="700987"/>
                  </a:lnTo>
                  <a:lnTo>
                    <a:pt x="342766" y="702574"/>
                  </a:lnTo>
                  <a:close/>
                </a:path>
              </a:pathLst>
            </a:custGeom>
            <a:solidFill>
              <a:srgbClr val="BAAE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94704" y="2949999"/>
              <a:ext cx="161925" cy="1490980"/>
            </a:xfrm>
            <a:custGeom>
              <a:avLst/>
              <a:gdLst/>
              <a:ahLst/>
              <a:cxnLst/>
              <a:rect l="l" t="t" r="r" b="b"/>
              <a:pathLst>
                <a:path w="161925" h="1490979">
                  <a:moveTo>
                    <a:pt x="0" y="0"/>
                  </a:moveTo>
                  <a:lnTo>
                    <a:pt x="161810" y="0"/>
                  </a:lnTo>
                  <a:lnTo>
                    <a:pt x="161810" y="1490921"/>
                  </a:lnTo>
                  <a:lnTo>
                    <a:pt x="0" y="14909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940546" y="4440920"/>
              <a:ext cx="2070735" cy="4472940"/>
            </a:xfrm>
            <a:custGeom>
              <a:avLst/>
              <a:gdLst/>
              <a:ahLst/>
              <a:cxnLst/>
              <a:rect l="l" t="t" r="r" b="b"/>
              <a:pathLst>
                <a:path w="2070734" h="4472940">
                  <a:moveTo>
                    <a:pt x="1035063" y="0"/>
                  </a:moveTo>
                  <a:lnTo>
                    <a:pt x="2070126" y="4472854"/>
                  </a:lnTo>
                </a:path>
                <a:path w="2070734" h="4472940">
                  <a:moveTo>
                    <a:pt x="1035063" y="0"/>
                  </a:moveTo>
                  <a:lnTo>
                    <a:pt x="0" y="4472854"/>
                  </a:lnTo>
                </a:path>
              </a:pathLst>
            </a:custGeom>
            <a:ln w="28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0546" y="6379173"/>
              <a:ext cx="2070735" cy="2534920"/>
            </a:xfrm>
            <a:custGeom>
              <a:avLst/>
              <a:gdLst/>
              <a:ahLst/>
              <a:cxnLst/>
              <a:rect l="l" t="t" r="r" b="b"/>
              <a:pathLst>
                <a:path w="2070734" h="2534920">
                  <a:moveTo>
                    <a:pt x="0" y="2534602"/>
                  </a:moveTo>
                  <a:lnTo>
                    <a:pt x="2070126" y="2236417"/>
                  </a:lnTo>
                  <a:lnTo>
                    <a:pt x="110908" y="1789132"/>
                  </a:lnTo>
                  <a:lnTo>
                    <a:pt x="1863161" y="1429706"/>
                  </a:lnTo>
                  <a:lnTo>
                    <a:pt x="314279" y="1043662"/>
                  </a:lnTo>
                  <a:lnTo>
                    <a:pt x="1656197" y="670923"/>
                  </a:lnTo>
                  <a:lnTo>
                    <a:pt x="414169" y="298184"/>
                  </a:lnTo>
                  <a:lnTo>
                    <a:pt x="1449233" y="0"/>
                  </a:lnTo>
                </a:path>
              </a:pathLst>
            </a:custGeom>
            <a:ln w="73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61560" y="5931932"/>
              <a:ext cx="828675" cy="447675"/>
            </a:xfrm>
            <a:custGeom>
              <a:avLst/>
              <a:gdLst/>
              <a:ahLst/>
              <a:cxnLst/>
              <a:rect l="l" t="t" r="r" b="b"/>
              <a:pathLst>
                <a:path w="828675" h="447675">
                  <a:moveTo>
                    <a:pt x="0" y="0"/>
                  </a:moveTo>
                  <a:lnTo>
                    <a:pt x="828050" y="447285"/>
                  </a:lnTo>
                </a:path>
              </a:pathLst>
            </a:custGeom>
            <a:ln w="65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44038" y="1321002"/>
              <a:ext cx="5629275" cy="3168015"/>
            </a:xfrm>
            <a:custGeom>
              <a:avLst/>
              <a:gdLst/>
              <a:ahLst/>
              <a:cxnLst/>
              <a:rect l="l" t="t" r="r" b="b"/>
              <a:pathLst>
                <a:path w="5629275" h="3168015">
                  <a:moveTo>
                    <a:pt x="1317485" y="0"/>
                  </a:moveTo>
                  <a:lnTo>
                    <a:pt x="1167765" y="61036"/>
                  </a:lnTo>
                  <a:lnTo>
                    <a:pt x="1024801" y="129590"/>
                  </a:lnTo>
                  <a:lnTo>
                    <a:pt x="889076" y="205295"/>
                  </a:lnTo>
                  <a:lnTo>
                    <a:pt x="761085" y="287794"/>
                  </a:lnTo>
                  <a:lnTo>
                    <a:pt x="641286" y="376720"/>
                  </a:lnTo>
                  <a:lnTo>
                    <a:pt x="530174" y="471716"/>
                  </a:lnTo>
                  <a:lnTo>
                    <a:pt x="428244" y="572414"/>
                  </a:lnTo>
                  <a:lnTo>
                    <a:pt x="335953" y="678459"/>
                  </a:lnTo>
                  <a:lnTo>
                    <a:pt x="253796" y="789495"/>
                  </a:lnTo>
                  <a:lnTo>
                    <a:pt x="182270" y="905154"/>
                  </a:lnTo>
                  <a:lnTo>
                    <a:pt x="121831" y="1025067"/>
                  </a:lnTo>
                  <a:lnTo>
                    <a:pt x="72986" y="1148880"/>
                  </a:lnTo>
                  <a:lnTo>
                    <a:pt x="47091" y="1233398"/>
                  </a:lnTo>
                  <a:lnTo>
                    <a:pt x="26695" y="1319390"/>
                  </a:lnTo>
                  <a:lnTo>
                    <a:pt x="11963" y="1406740"/>
                  </a:lnTo>
                  <a:lnTo>
                    <a:pt x="3009" y="1495348"/>
                  </a:lnTo>
                  <a:lnTo>
                    <a:pt x="0" y="1585087"/>
                  </a:lnTo>
                  <a:lnTo>
                    <a:pt x="3009" y="1674812"/>
                  </a:lnTo>
                  <a:lnTo>
                    <a:pt x="11963" y="1763369"/>
                  </a:lnTo>
                  <a:lnTo>
                    <a:pt x="26695" y="1850656"/>
                  </a:lnTo>
                  <a:lnTo>
                    <a:pt x="47091" y="1936559"/>
                  </a:lnTo>
                  <a:lnTo>
                    <a:pt x="87947" y="2062594"/>
                  </a:lnTo>
                  <a:lnTo>
                    <a:pt x="140716" y="2184933"/>
                  </a:lnTo>
                  <a:lnTo>
                    <a:pt x="204901" y="2303234"/>
                  </a:lnTo>
                  <a:lnTo>
                    <a:pt x="280035" y="2417127"/>
                  </a:lnTo>
                  <a:lnTo>
                    <a:pt x="365607" y="2526284"/>
                  </a:lnTo>
                  <a:lnTo>
                    <a:pt x="461175" y="2630322"/>
                  </a:lnTo>
                  <a:lnTo>
                    <a:pt x="566216" y="2728912"/>
                  </a:lnTo>
                  <a:lnTo>
                    <a:pt x="680275" y="2821698"/>
                  </a:lnTo>
                  <a:lnTo>
                    <a:pt x="802855" y="2908312"/>
                  </a:lnTo>
                  <a:lnTo>
                    <a:pt x="933488" y="2988424"/>
                  </a:lnTo>
                  <a:lnTo>
                    <a:pt x="1071676" y="3061665"/>
                  </a:lnTo>
                  <a:lnTo>
                    <a:pt x="1216952" y="3127679"/>
                  </a:lnTo>
                  <a:lnTo>
                    <a:pt x="1317485" y="3167507"/>
                  </a:lnTo>
                  <a:lnTo>
                    <a:pt x="1210170" y="3063671"/>
                  </a:lnTo>
                  <a:lnTo>
                    <a:pt x="1110246" y="2953601"/>
                  </a:lnTo>
                  <a:lnTo>
                    <a:pt x="1018070" y="2837650"/>
                  </a:lnTo>
                  <a:lnTo>
                    <a:pt x="934034" y="2716136"/>
                  </a:lnTo>
                  <a:lnTo>
                    <a:pt x="858507" y="2589428"/>
                  </a:lnTo>
                  <a:lnTo>
                    <a:pt x="791832" y="2457843"/>
                  </a:lnTo>
                  <a:lnTo>
                    <a:pt x="734415" y="2321725"/>
                  </a:lnTo>
                  <a:lnTo>
                    <a:pt x="686600" y="2181415"/>
                  </a:lnTo>
                  <a:lnTo>
                    <a:pt x="648766" y="2037257"/>
                  </a:lnTo>
                  <a:lnTo>
                    <a:pt x="621284" y="1889594"/>
                  </a:lnTo>
                  <a:lnTo>
                    <a:pt x="604520" y="1738757"/>
                  </a:lnTo>
                  <a:lnTo>
                    <a:pt x="598855" y="1585087"/>
                  </a:lnTo>
                  <a:lnTo>
                    <a:pt x="604520" y="1431366"/>
                  </a:lnTo>
                  <a:lnTo>
                    <a:pt x="621258" y="1280375"/>
                  </a:lnTo>
                  <a:lnTo>
                    <a:pt x="648716" y="1132497"/>
                  </a:lnTo>
                  <a:lnTo>
                    <a:pt x="686523" y="988060"/>
                  </a:lnTo>
                  <a:lnTo>
                    <a:pt x="734314" y="847432"/>
                  </a:lnTo>
                  <a:lnTo>
                    <a:pt x="791718" y="710996"/>
                  </a:lnTo>
                  <a:lnTo>
                    <a:pt x="858367" y="579069"/>
                  </a:lnTo>
                  <a:lnTo>
                    <a:pt x="933894" y="452043"/>
                  </a:lnTo>
                  <a:lnTo>
                    <a:pt x="1017943" y="330263"/>
                  </a:lnTo>
                  <a:lnTo>
                    <a:pt x="1110132" y="214096"/>
                  </a:lnTo>
                  <a:lnTo>
                    <a:pt x="1210106" y="103886"/>
                  </a:lnTo>
                  <a:lnTo>
                    <a:pt x="1317485" y="0"/>
                  </a:lnTo>
                  <a:close/>
                </a:path>
                <a:path w="5629275" h="3168015">
                  <a:moveTo>
                    <a:pt x="1916303" y="452501"/>
                  </a:moveTo>
                  <a:lnTo>
                    <a:pt x="1822030" y="495604"/>
                  </a:lnTo>
                  <a:lnTo>
                    <a:pt x="1731962" y="543966"/>
                  </a:lnTo>
                  <a:lnTo>
                    <a:pt x="1646389" y="597331"/>
                  </a:lnTo>
                  <a:lnTo>
                    <a:pt x="1565630" y="655447"/>
                  </a:lnTo>
                  <a:lnTo>
                    <a:pt x="1489951" y="718070"/>
                  </a:lnTo>
                  <a:lnTo>
                    <a:pt x="1419682" y="784948"/>
                  </a:lnTo>
                  <a:lnTo>
                    <a:pt x="1355090" y="855827"/>
                  </a:lnTo>
                  <a:lnTo>
                    <a:pt x="1296492" y="930478"/>
                  </a:lnTo>
                  <a:lnTo>
                    <a:pt x="1244180" y="1008621"/>
                  </a:lnTo>
                  <a:lnTo>
                    <a:pt x="1198460" y="1090028"/>
                  </a:lnTo>
                  <a:lnTo>
                    <a:pt x="1159611" y="1174432"/>
                  </a:lnTo>
                  <a:lnTo>
                    <a:pt x="1127937" y="1261592"/>
                  </a:lnTo>
                  <a:lnTo>
                    <a:pt x="1103744" y="1351267"/>
                  </a:lnTo>
                  <a:lnTo>
                    <a:pt x="1087323" y="1443189"/>
                  </a:lnTo>
                  <a:lnTo>
                    <a:pt x="1078966" y="1537119"/>
                  </a:lnTo>
                  <a:lnTo>
                    <a:pt x="1078966" y="1632394"/>
                  </a:lnTo>
                  <a:lnTo>
                    <a:pt x="1087323" y="1726285"/>
                  </a:lnTo>
                  <a:lnTo>
                    <a:pt x="1103744" y="1818119"/>
                  </a:lnTo>
                  <a:lnTo>
                    <a:pt x="1127937" y="1907679"/>
                  </a:lnTo>
                  <a:lnTo>
                    <a:pt x="1159611" y="1994687"/>
                  </a:lnTo>
                  <a:lnTo>
                    <a:pt x="1198460" y="2078939"/>
                  </a:lnTo>
                  <a:lnTo>
                    <a:pt x="1244180" y="2160155"/>
                  </a:lnTo>
                  <a:lnTo>
                    <a:pt x="1296492" y="2238108"/>
                  </a:lnTo>
                  <a:lnTo>
                    <a:pt x="1355090" y="2312555"/>
                  </a:lnTo>
                  <a:lnTo>
                    <a:pt x="1419682" y="2383256"/>
                  </a:lnTo>
                  <a:lnTo>
                    <a:pt x="1489951" y="2449969"/>
                  </a:lnTo>
                  <a:lnTo>
                    <a:pt x="1565630" y="2512428"/>
                  </a:lnTo>
                  <a:lnTo>
                    <a:pt x="1646389" y="2570416"/>
                  </a:lnTo>
                  <a:lnTo>
                    <a:pt x="1731962" y="2623680"/>
                  </a:lnTo>
                  <a:lnTo>
                    <a:pt x="1822030" y="2671965"/>
                  </a:lnTo>
                  <a:lnTo>
                    <a:pt x="1916303" y="2715044"/>
                  </a:lnTo>
                  <a:lnTo>
                    <a:pt x="1850656" y="2643924"/>
                  </a:lnTo>
                  <a:lnTo>
                    <a:pt x="1789328" y="2568702"/>
                  </a:lnTo>
                  <a:lnTo>
                    <a:pt x="1732534" y="2489581"/>
                  </a:lnTo>
                  <a:lnTo>
                    <a:pt x="1680489" y="2406777"/>
                  </a:lnTo>
                  <a:lnTo>
                    <a:pt x="1633385" y="2320518"/>
                  </a:lnTo>
                  <a:lnTo>
                    <a:pt x="1591449" y="2231009"/>
                  </a:lnTo>
                  <a:lnTo>
                    <a:pt x="1554886" y="2138451"/>
                  </a:lnTo>
                  <a:lnTo>
                    <a:pt x="1523885" y="2043087"/>
                  </a:lnTo>
                  <a:lnTo>
                    <a:pt x="1498676" y="1945106"/>
                  </a:lnTo>
                  <a:lnTo>
                    <a:pt x="1479461" y="1844738"/>
                  </a:lnTo>
                  <a:lnTo>
                    <a:pt x="1466443" y="1742198"/>
                  </a:lnTo>
                  <a:lnTo>
                    <a:pt x="1459826" y="1637690"/>
                  </a:lnTo>
                  <a:lnTo>
                    <a:pt x="1459826" y="1531835"/>
                  </a:lnTo>
                  <a:lnTo>
                    <a:pt x="1466430" y="1427264"/>
                  </a:lnTo>
                  <a:lnTo>
                    <a:pt x="1479435" y="1324584"/>
                  </a:lnTo>
                  <a:lnTo>
                    <a:pt x="1498638" y="1224051"/>
                  </a:lnTo>
                  <a:lnTo>
                    <a:pt x="1523834" y="1125867"/>
                  </a:lnTo>
                  <a:lnTo>
                    <a:pt x="1554810" y="1030274"/>
                  </a:lnTo>
                  <a:lnTo>
                    <a:pt x="1591373" y="937488"/>
                  </a:lnTo>
                  <a:lnTo>
                    <a:pt x="1633308" y="847737"/>
                  </a:lnTo>
                  <a:lnTo>
                    <a:pt x="1680400" y="761263"/>
                  </a:lnTo>
                  <a:lnTo>
                    <a:pt x="1732457" y="678268"/>
                  </a:lnTo>
                  <a:lnTo>
                    <a:pt x="1789264" y="598995"/>
                  </a:lnTo>
                  <a:lnTo>
                    <a:pt x="1850605" y="523659"/>
                  </a:lnTo>
                  <a:lnTo>
                    <a:pt x="1916303" y="452501"/>
                  </a:lnTo>
                  <a:close/>
                </a:path>
                <a:path w="5629275" h="3168015">
                  <a:moveTo>
                    <a:pt x="4550219" y="1537119"/>
                  </a:moveTo>
                  <a:lnTo>
                    <a:pt x="4541863" y="1443189"/>
                  </a:lnTo>
                  <a:lnTo>
                    <a:pt x="4525442" y="1351267"/>
                  </a:lnTo>
                  <a:lnTo>
                    <a:pt x="4501248" y="1261592"/>
                  </a:lnTo>
                  <a:lnTo>
                    <a:pt x="4469574" y="1174432"/>
                  </a:lnTo>
                  <a:lnTo>
                    <a:pt x="4430725" y="1090028"/>
                  </a:lnTo>
                  <a:lnTo>
                    <a:pt x="4385005" y="1008621"/>
                  </a:lnTo>
                  <a:lnTo>
                    <a:pt x="4332694" y="930478"/>
                  </a:lnTo>
                  <a:lnTo>
                    <a:pt x="4274096" y="855827"/>
                  </a:lnTo>
                  <a:lnTo>
                    <a:pt x="4209504" y="784948"/>
                  </a:lnTo>
                  <a:lnTo>
                    <a:pt x="4139234" y="718070"/>
                  </a:lnTo>
                  <a:lnTo>
                    <a:pt x="4063555" y="655447"/>
                  </a:lnTo>
                  <a:lnTo>
                    <a:pt x="3982796" y="597331"/>
                  </a:lnTo>
                  <a:lnTo>
                    <a:pt x="3897223" y="543966"/>
                  </a:lnTo>
                  <a:lnTo>
                    <a:pt x="3807155" y="495604"/>
                  </a:lnTo>
                  <a:lnTo>
                    <a:pt x="3712883" y="452501"/>
                  </a:lnTo>
                  <a:lnTo>
                    <a:pt x="3778580" y="523659"/>
                  </a:lnTo>
                  <a:lnTo>
                    <a:pt x="3839921" y="598995"/>
                  </a:lnTo>
                  <a:lnTo>
                    <a:pt x="3896728" y="678268"/>
                  </a:lnTo>
                  <a:lnTo>
                    <a:pt x="3948785" y="761263"/>
                  </a:lnTo>
                  <a:lnTo>
                    <a:pt x="3995877" y="847737"/>
                  </a:lnTo>
                  <a:lnTo>
                    <a:pt x="4037812" y="937488"/>
                  </a:lnTo>
                  <a:lnTo>
                    <a:pt x="4074363" y="1030274"/>
                  </a:lnTo>
                  <a:lnTo>
                    <a:pt x="4105351" y="1125867"/>
                  </a:lnTo>
                  <a:lnTo>
                    <a:pt x="4130548" y="1224051"/>
                  </a:lnTo>
                  <a:lnTo>
                    <a:pt x="4149750" y="1324584"/>
                  </a:lnTo>
                  <a:lnTo>
                    <a:pt x="4162755" y="1427264"/>
                  </a:lnTo>
                  <a:lnTo>
                    <a:pt x="4169359" y="1531835"/>
                  </a:lnTo>
                  <a:lnTo>
                    <a:pt x="4169359" y="1637690"/>
                  </a:lnTo>
                  <a:lnTo>
                    <a:pt x="4162742" y="1742198"/>
                  </a:lnTo>
                  <a:lnTo>
                    <a:pt x="4149725" y="1844738"/>
                  </a:lnTo>
                  <a:lnTo>
                    <a:pt x="4130510" y="1945106"/>
                  </a:lnTo>
                  <a:lnTo>
                    <a:pt x="4105300" y="2043087"/>
                  </a:lnTo>
                  <a:lnTo>
                    <a:pt x="4074299" y="2138451"/>
                  </a:lnTo>
                  <a:lnTo>
                    <a:pt x="4037736" y="2231009"/>
                  </a:lnTo>
                  <a:lnTo>
                    <a:pt x="3995801" y="2320518"/>
                  </a:lnTo>
                  <a:lnTo>
                    <a:pt x="3948696" y="2406777"/>
                  </a:lnTo>
                  <a:lnTo>
                    <a:pt x="3896652" y="2489581"/>
                  </a:lnTo>
                  <a:lnTo>
                    <a:pt x="3839857" y="2568702"/>
                  </a:lnTo>
                  <a:lnTo>
                    <a:pt x="3778529" y="2643924"/>
                  </a:lnTo>
                  <a:lnTo>
                    <a:pt x="3712883" y="2715044"/>
                  </a:lnTo>
                  <a:lnTo>
                    <a:pt x="3807155" y="2671965"/>
                  </a:lnTo>
                  <a:lnTo>
                    <a:pt x="3897223" y="2623680"/>
                  </a:lnTo>
                  <a:lnTo>
                    <a:pt x="3982796" y="2570416"/>
                  </a:lnTo>
                  <a:lnTo>
                    <a:pt x="4063555" y="2512428"/>
                  </a:lnTo>
                  <a:lnTo>
                    <a:pt x="4139234" y="2449969"/>
                  </a:lnTo>
                  <a:lnTo>
                    <a:pt x="4209504" y="2383256"/>
                  </a:lnTo>
                  <a:lnTo>
                    <a:pt x="4274096" y="2312555"/>
                  </a:lnTo>
                  <a:lnTo>
                    <a:pt x="4332694" y="2238108"/>
                  </a:lnTo>
                  <a:lnTo>
                    <a:pt x="4385005" y="2160155"/>
                  </a:lnTo>
                  <a:lnTo>
                    <a:pt x="4430725" y="2078939"/>
                  </a:lnTo>
                  <a:lnTo>
                    <a:pt x="4469574" y="1994687"/>
                  </a:lnTo>
                  <a:lnTo>
                    <a:pt x="4501248" y="1907679"/>
                  </a:lnTo>
                  <a:lnTo>
                    <a:pt x="4525442" y="1818119"/>
                  </a:lnTo>
                  <a:lnTo>
                    <a:pt x="4541863" y="1726285"/>
                  </a:lnTo>
                  <a:lnTo>
                    <a:pt x="4550219" y="1632394"/>
                  </a:lnTo>
                  <a:lnTo>
                    <a:pt x="4550219" y="1537119"/>
                  </a:lnTo>
                  <a:close/>
                </a:path>
                <a:path w="5629275" h="3168015">
                  <a:moveTo>
                    <a:pt x="5629186" y="1585087"/>
                  </a:moveTo>
                  <a:lnTo>
                    <a:pt x="5626176" y="1495348"/>
                  </a:lnTo>
                  <a:lnTo>
                    <a:pt x="5617222" y="1406740"/>
                  </a:lnTo>
                  <a:lnTo>
                    <a:pt x="5602478" y="1319390"/>
                  </a:lnTo>
                  <a:lnTo>
                    <a:pt x="5582094" y="1233398"/>
                  </a:lnTo>
                  <a:lnTo>
                    <a:pt x="5556199" y="1148880"/>
                  </a:lnTo>
                  <a:lnTo>
                    <a:pt x="5507355" y="1025067"/>
                  </a:lnTo>
                  <a:lnTo>
                    <a:pt x="5446915" y="905154"/>
                  </a:lnTo>
                  <a:lnTo>
                    <a:pt x="5375389" y="789495"/>
                  </a:lnTo>
                  <a:lnTo>
                    <a:pt x="5293233" y="678459"/>
                  </a:lnTo>
                  <a:lnTo>
                    <a:pt x="5200942" y="572414"/>
                  </a:lnTo>
                  <a:lnTo>
                    <a:pt x="5099012" y="471716"/>
                  </a:lnTo>
                  <a:lnTo>
                    <a:pt x="4987899" y="376720"/>
                  </a:lnTo>
                  <a:lnTo>
                    <a:pt x="4868100" y="287794"/>
                  </a:lnTo>
                  <a:lnTo>
                    <a:pt x="4740110" y="205295"/>
                  </a:lnTo>
                  <a:lnTo>
                    <a:pt x="4604385" y="129590"/>
                  </a:lnTo>
                  <a:lnTo>
                    <a:pt x="4461421" y="61036"/>
                  </a:lnTo>
                  <a:lnTo>
                    <a:pt x="4311701" y="0"/>
                  </a:lnTo>
                  <a:lnTo>
                    <a:pt x="4419079" y="103886"/>
                  </a:lnTo>
                  <a:lnTo>
                    <a:pt x="4519053" y="214096"/>
                  </a:lnTo>
                  <a:lnTo>
                    <a:pt x="4611243" y="330263"/>
                  </a:lnTo>
                  <a:lnTo>
                    <a:pt x="4695291" y="452043"/>
                  </a:lnTo>
                  <a:lnTo>
                    <a:pt x="4770818" y="579069"/>
                  </a:lnTo>
                  <a:lnTo>
                    <a:pt x="4837468" y="710996"/>
                  </a:lnTo>
                  <a:lnTo>
                    <a:pt x="4894872" y="847432"/>
                  </a:lnTo>
                  <a:lnTo>
                    <a:pt x="4942662" y="988060"/>
                  </a:lnTo>
                  <a:lnTo>
                    <a:pt x="4980470" y="1132497"/>
                  </a:lnTo>
                  <a:lnTo>
                    <a:pt x="5007927" y="1280375"/>
                  </a:lnTo>
                  <a:lnTo>
                    <a:pt x="5024666" y="1431366"/>
                  </a:lnTo>
                  <a:lnTo>
                    <a:pt x="5030330" y="1585087"/>
                  </a:lnTo>
                  <a:lnTo>
                    <a:pt x="5024666" y="1738757"/>
                  </a:lnTo>
                  <a:lnTo>
                    <a:pt x="5007902" y="1889594"/>
                  </a:lnTo>
                  <a:lnTo>
                    <a:pt x="4980419" y="2037257"/>
                  </a:lnTo>
                  <a:lnTo>
                    <a:pt x="4942586" y="2181415"/>
                  </a:lnTo>
                  <a:lnTo>
                    <a:pt x="4894770" y="2321725"/>
                  </a:lnTo>
                  <a:lnTo>
                    <a:pt x="4837354" y="2457843"/>
                  </a:lnTo>
                  <a:lnTo>
                    <a:pt x="4770679" y="2589428"/>
                  </a:lnTo>
                  <a:lnTo>
                    <a:pt x="4695152" y="2716136"/>
                  </a:lnTo>
                  <a:lnTo>
                    <a:pt x="4611116" y="2837650"/>
                  </a:lnTo>
                  <a:lnTo>
                    <a:pt x="4518939" y="2953601"/>
                  </a:lnTo>
                  <a:lnTo>
                    <a:pt x="4419016" y="3063671"/>
                  </a:lnTo>
                  <a:lnTo>
                    <a:pt x="4311701" y="3167507"/>
                  </a:lnTo>
                  <a:lnTo>
                    <a:pt x="4412234" y="3127679"/>
                  </a:lnTo>
                  <a:lnTo>
                    <a:pt x="4557509" y="3061665"/>
                  </a:lnTo>
                  <a:lnTo>
                    <a:pt x="4695698" y="2988424"/>
                  </a:lnTo>
                  <a:lnTo>
                    <a:pt x="4826330" y="2908312"/>
                  </a:lnTo>
                  <a:lnTo>
                    <a:pt x="4948910" y="2821698"/>
                  </a:lnTo>
                  <a:lnTo>
                    <a:pt x="5062969" y="2728912"/>
                  </a:lnTo>
                  <a:lnTo>
                    <a:pt x="5168011" y="2630322"/>
                  </a:lnTo>
                  <a:lnTo>
                    <a:pt x="5263578" y="2526284"/>
                  </a:lnTo>
                  <a:lnTo>
                    <a:pt x="5349151" y="2417127"/>
                  </a:lnTo>
                  <a:lnTo>
                    <a:pt x="5424284" y="2303234"/>
                  </a:lnTo>
                  <a:lnTo>
                    <a:pt x="5488470" y="2184933"/>
                  </a:lnTo>
                  <a:lnTo>
                    <a:pt x="5541238" y="2062594"/>
                  </a:lnTo>
                  <a:lnTo>
                    <a:pt x="5582094" y="1936559"/>
                  </a:lnTo>
                  <a:lnTo>
                    <a:pt x="5602478" y="1850656"/>
                  </a:lnTo>
                  <a:lnTo>
                    <a:pt x="5617222" y="1763369"/>
                  </a:lnTo>
                  <a:lnTo>
                    <a:pt x="5626176" y="1674812"/>
                  </a:lnTo>
                  <a:lnTo>
                    <a:pt x="5629186" y="1585087"/>
                  </a:lnTo>
                  <a:close/>
                </a:path>
              </a:pathLst>
            </a:custGeom>
            <a:solidFill>
              <a:srgbClr val="BAAE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8766" y="1387613"/>
            <a:ext cx="6802755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500" dirty="0">
                <a:solidFill>
                  <a:srgbClr val="000000"/>
                </a:solidFill>
              </a:rPr>
              <a:t>CAMADA</a:t>
            </a:r>
            <a:r>
              <a:rPr sz="7200" spc="145" dirty="0">
                <a:solidFill>
                  <a:srgbClr val="000000"/>
                </a:solidFill>
              </a:rPr>
              <a:t> </a:t>
            </a:r>
            <a:r>
              <a:rPr sz="7200" spc="-65" dirty="0">
                <a:solidFill>
                  <a:srgbClr val="000000"/>
                </a:solidFill>
              </a:rPr>
              <a:t>FÍSICA</a:t>
            </a:r>
            <a:endParaRPr sz="7200"/>
          </a:p>
        </p:txBody>
      </p:sp>
      <p:sp>
        <p:nvSpPr>
          <p:cNvPr id="13" name="object 13"/>
          <p:cNvSpPr txBox="1"/>
          <p:nvPr/>
        </p:nvSpPr>
        <p:spPr>
          <a:xfrm>
            <a:off x="1396765" y="3698177"/>
            <a:ext cx="40957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dirty="0">
                <a:solidFill>
                  <a:srgbClr val="FFFFFF"/>
                </a:solidFill>
                <a:latin typeface="Times New Roman"/>
                <a:cs typeface="Times New Roman"/>
              </a:rPr>
              <a:t>TIPOS</a:t>
            </a:r>
            <a:r>
              <a:rPr sz="42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125" dirty="0">
                <a:solidFill>
                  <a:srgbClr val="FFFFFF"/>
                </a:solidFill>
                <a:latin typeface="Times New Roman"/>
                <a:cs typeface="Times New Roman"/>
              </a:rPr>
              <a:t>DE </a:t>
            </a:r>
            <a:r>
              <a:rPr sz="4200" spc="-55" dirty="0">
                <a:solidFill>
                  <a:srgbClr val="FFFFFF"/>
                </a:solidFill>
                <a:latin typeface="Times New Roman"/>
                <a:cs typeface="Times New Roman"/>
              </a:rPr>
              <a:t>SINAIS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4793" y="4796897"/>
            <a:ext cx="4700905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marR="550545">
              <a:lnSpc>
                <a:spcPct val="113900"/>
              </a:lnSpc>
              <a:spcBef>
                <a:spcPts val="100"/>
              </a:spcBef>
            </a:pPr>
            <a:r>
              <a:rPr sz="2250" spc="215" dirty="0">
                <a:solidFill>
                  <a:srgbClr val="4F3333"/>
                </a:solidFill>
                <a:latin typeface="Calibri"/>
                <a:cs typeface="Calibri"/>
              </a:rPr>
              <a:t>Digital</a:t>
            </a:r>
            <a:r>
              <a:rPr sz="225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4F3333"/>
                </a:solidFill>
                <a:latin typeface="Calibri"/>
                <a:cs typeface="Calibri"/>
              </a:rPr>
              <a:t>(valores</a:t>
            </a:r>
            <a:r>
              <a:rPr sz="225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55" dirty="0">
                <a:solidFill>
                  <a:srgbClr val="4F3333"/>
                </a:solidFill>
                <a:latin typeface="Calibri"/>
                <a:cs typeface="Calibri"/>
              </a:rPr>
              <a:t>infinitos)</a:t>
            </a:r>
            <a:r>
              <a:rPr sz="225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85" dirty="0">
                <a:solidFill>
                  <a:srgbClr val="4F3333"/>
                </a:solidFill>
                <a:latin typeface="Calibri"/>
                <a:cs typeface="Calibri"/>
              </a:rPr>
              <a:t>e </a:t>
            </a:r>
            <a:r>
              <a:rPr sz="2250" spc="235" dirty="0">
                <a:solidFill>
                  <a:srgbClr val="4F3333"/>
                </a:solidFill>
                <a:latin typeface="Calibri"/>
                <a:cs typeface="Calibri"/>
              </a:rPr>
              <a:t>analógico</a:t>
            </a:r>
            <a:r>
              <a:rPr sz="225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60" dirty="0">
                <a:solidFill>
                  <a:srgbClr val="4F3333"/>
                </a:solidFill>
                <a:latin typeface="Calibri"/>
                <a:cs typeface="Calibri"/>
              </a:rPr>
              <a:t>(valores</a:t>
            </a:r>
            <a:r>
              <a:rPr sz="2250" spc="10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250" spc="185" dirty="0">
                <a:solidFill>
                  <a:srgbClr val="4F3333"/>
                </a:solidFill>
                <a:latin typeface="Calibri"/>
                <a:cs typeface="Calibri"/>
              </a:rPr>
              <a:t>limitados)</a:t>
            </a:r>
            <a:endParaRPr sz="2250">
              <a:latin typeface="Calibri"/>
              <a:cs typeface="Calibri"/>
            </a:endParaRPr>
          </a:p>
          <a:p>
            <a:pPr marL="923925" marR="795020" indent="452755">
              <a:lnSpc>
                <a:spcPts val="4050"/>
              </a:lnSpc>
              <a:spcBef>
                <a:spcPts val="1955"/>
              </a:spcBef>
            </a:pPr>
            <a:r>
              <a:rPr sz="3500" spc="-145" dirty="0">
                <a:solidFill>
                  <a:srgbClr val="FFFFFF"/>
                </a:solidFill>
                <a:latin typeface="Times New Roman"/>
                <a:cs typeface="Times New Roman"/>
              </a:rPr>
              <a:t>PERDA</a:t>
            </a:r>
            <a:r>
              <a:rPr sz="3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500" spc="-25" dirty="0">
                <a:solidFill>
                  <a:srgbClr val="FFFFFF"/>
                </a:solidFill>
                <a:latin typeface="Times New Roman"/>
                <a:cs typeface="Times New Roman"/>
              </a:rPr>
              <a:t>NA </a:t>
            </a:r>
            <a:r>
              <a:rPr sz="3500" spc="-120" dirty="0">
                <a:solidFill>
                  <a:srgbClr val="FFFFFF"/>
                </a:solidFill>
                <a:latin typeface="Times New Roman"/>
                <a:cs typeface="Times New Roman"/>
              </a:rPr>
              <a:t>TRANSMISSÃO</a:t>
            </a: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ct val="114900"/>
              </a:lnSpc>
              <a:spcBef>
                <a:spcPts val="2450"/>
              </a:spcBef>
            </a:pP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Ocorre</a:t>
            </a:r>
            <a:r>
              <a:rPr sz="1850" spc="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35" dirty="0">
                <a:solidFill>
                  <a:srgbClr val="4F3333"/>
                </a:solidFill>
                <a:latin typeface="Calibri"/>
                <a:cs typeface="Calibri"/>
              </a:rPr>
              <a:t>quando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95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frequência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60" dirty="0">
                <a:solidFill>
                  <a:srgbClr val="4F3333"/>
                </a:solidFill>
                <a:latin typeface="Calibri"/>
                <a:cs typeface="Calibri"/>
              </a:rPr>
              <a:t>precisa </a:t>
            </a:r>
            <a:r>
              <a:rPr sz="1850" spc="155" dirty="0">
                <a:solidFill>
                  <a:srgbClr val="4F3333"/>
                </a:solidFill>
                <a:latin typeface="Calibri"/>
                <a:cs typeface="Calibri"/>
              </a:rPr>
              <a:t>percorrer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30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60" dirty="0">
                <a:solidFill>
                  <a:srgbClr val="4F3333"/>
                </a:solidFill>
                <a:latin typeface="Calibri"/>
                <a:cs typeface="Calibri"/>
              </a:rPr>
              <a:t>área</a:t>
            </a:r>
            <a:r>
              <a:rPr sz="1850" spc="7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15" dirty="0">
                <a:solidFill>
                  <a:srgbClr val="4F3333"/>
                </a:solidFill>
                <a:latin typeface="Calibri"/>
                <a:cs typeface="Calibri"/>
              </a:rPr>
              <a:t>muito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5" dirty="0">
                <a:solidFill>
                  <a:srgbClr val="4F3333"/>
                </a:solidFill>
                <a:latin typeface="Calibri"/>
                <a:cs typeface="Calibri"/>
              </a:rPr>
              <a:t>grande,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00" dirty="0">
                <a:solidFill>
                  <a:srgbClr val="4F3333"/>
                </a:solidFill>
                <a:latin typeface="Calibri"/>
                <a:cs typeface="Calibri"/>
              </a:rPr>
              <a:t>pode </a:t>
            </a:r>
            <a:r>
              <a:rPr sz="1850" spc="145" dirty="0">
                <a:solidFill>
                  <a:srgbClr val="4F3333"/>
                </a:solidFill>
                <a:latin typeface="Calibri"/>
                <a:cs typeface="Calibri"/>
              </a:rPr>
              <a:t>ser</a:t>
            </a:r>
            <a:r>
              <a:rPr sz="1850" spc="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70" dirty="0">
                <a:solidFill>
                  <a:srgbClr val="4F3333"/>
                </a:solidFill>
                <a:latin typeface="Calibri"/>
                <a:cs typeface="Calibri"/>
              </a:rPr>
              <a:t>corrigido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95" dirty="0">
                <a:solidFill>
                  <a:srgbClr val="4F3333"/>
                </a:solidFill>
                <a:latin typeface="Calibri"/>
                <a:cs typeface="Calibri"/>
              </a:rPr>
              <a:t>com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50" dirty="0">
                <a:solidFill>
                  <a:srgbClr val="4F3333"/>
                </a:solidFill>
                <a:latin typeface="Calibri"/>
                <a:cs typeface="Calibri"/>
              </a:rPr>
              <a:t>repetidores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3086" y="4724274"/>
            <a:ext cx="8401049" cy="3962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1797" rIns="0" bIns="0" rtlCol="0">
            <a:spAutoFit/>
          </a:bodyPr>
          <a:lstStyle/>
          <a:p>
            <a:pPr marL="674370" algn="ctr">
              <a:lnSpc>
                <a:spcPct val="100000"/>
              </a:lnSpc>
              <a:spcBef>
                <a:spcPts val="3345"/>
              </a:spcBef>
            </a:pPr>
            <a:r>
              <a:rPr spc="-90" dirty="0"/>
              <a:t>SINAIS</a:t>
            </a:r>
            <a:r>
              <a:rPr spc="-520" dirty="0"/>
              <a:t> </a:t>
            </a:r>
            <a:r>
              <a:rPr spc="-80" dirty="0"/>
              <a:t>DIGITAIS</a:t>
            </a:r>
          </a:p>
          <a:p>
            <a:pPr marL="674370" algn="ctr">
              <a:lnSpc>
                <a:spcPct val="100000"/>
              </a:lnSpc>
              <a:spcBef>
                <a:spcPts val="1165"/>
              </a:spcBef>
            </a:pPr>
            <a:r>
              <a:rPr sz="3500" spc="400" dirty="0">
                <a:latin typeface="Calibri"/>
                <a:cs typeface="Calibri"/>
              </a:rPr>
              <a:t>Representação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30" dirty="0">
                <a:latin typeface="Calibri"/>
                <a:cs typeface="Calibri"/>
              </a:rPr>
              <a:t>digital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35" dirty="0">
                <a:latin typeface="Calibri"/>
                <a:cs typeface="Calibri"/>
              </a:rPr>
              <a:t>dois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295" dirty="0">
                <a:latin typeface="Calibri"/>
                <a:cs typeface="Calibri"/>
              </a:rPr>
              <a:t>níveis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8"/>
                </a:lnTo>
                <a:lnTo>
                  <a:pt x="2239247" y="616231"/>
                </a:lnTo>
                <a:lnTo>
                  <a:pt x="2209037" y="664899"/>
                </a:lnTo>
                <a:lnTo>
                  <a:pt x="2170285" y="705730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4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4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8"/>
                </a:lnTo>
                <a:lnTo>
                  <a:pt x="1600555" y="930896"/>
                </a:lnTo>
                <a:lnTo>
                  <a:pt x="1552299" y="949112"/>
                </a:lnTo>
                <a:lnTo>
                  <a:pt x="1502854" y="968946"/>
                </a:lnTo>
                <a:lnTo>
                  <a:pt x="1452269" y="990584"/>
                </a:lnTo>
                <a:lnTo>
                  <a:pt x="1400595" y="1014217"/>
                </a:lnTo>
                <a:lnTo>
                  <a:pt x="1347881" y="1040031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1"/>
                </a:lnTo>
                <a:lnTo>
                  <a:pt x="884042" y="1537956"/>
                </a:lnTo>
                <a:lnTo>
                  <a:pt x="856268" y="1571636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3"/>
                </a:lnTo>
                <a:lnTo>
                  <a:pt x="738995" y="1695501"/>
                </a:lnTo>
                <a:lnTo>
                  <a:pt x="708158" y="1722455"/>
                </a:lnTo>
                <a:lnTo>
                  <a:pt x="676724" y="1747283"/>
                </a:lnTo>
                <a:lnTo>
                  <a:pt x="644697" y="1769726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40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6"/>
                </a:lnTo>
                <a:lnTo>
                  <a:pt x="254789" y="1784835"/>
                </a:lnTo>
                <a:lnTo>
                  <a:pt x="216056" y="1758381"/>
                </a:lnTo>
                <a:lnTo>
                  <a:pt x="176797" y="1726161"/>
                </a:lnTo>
                <a:lnTo>
                  <a:pt x="134050" y="1680245"/>
                </a:lnTo>
                <a:lnTo>
                  <a:pt x="97054" y="1624405"/>
                </a:lnTo>
                <a:lnTo>
                  <a:pt x="65890" y="1559643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6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50"/>
                </a:lnTo>
                <a:lnTo>
                  <a:pt x="0" y="1184585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80"/>
                </a:lnTo>
                <a:lnTo>
                  <a:pt x="36273" y="840243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9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70"/>
                </a:lnTo>
                <a:lnTo>
                  <a:pt x="152941" y="496782"/>
                </a:lnTo>
                <a:lnTo>
                  <a:pt x="176374" y="450287"/>
                </a:lnTo>
                <a:lnTo>
                  <a:pt x="201528" y="404809"/>
                </a:lnTo>
                <a:lnTo>
                  <a:pt x="228415" y="360474"/>
                </a:lnTo>
                <a:lnTo>
                  <a:pt x="257043" y="317406"/>
                </a:lnTo>
                <a:lnTo>
                  <a:pt x="287424" y="275730"/>
                </a:lnTo>
                <a:lnTo>
                  <a:pt x="319568" y="235571"/>
                </a:lnTo>
                <a:lnTo>
                  <a:pt x="353484" y="197055"/>
                </a:lnTo>
                <a:lnTo>
                  <a:pt x="389183" y="160305"/>
                </a:lnTo>
                <a:lnTo>
                  <a:pt x="426675" y="125448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8"/>
                </a:lnTo>
                <a:lnTo>
                  <a:pt x="2236147" y="202044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8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6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6" y="231580"/>
                </a:lnTo>
                <a:lnTo>
                  <a:pt x="1075006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55705" y="3156234"/>
            <a:ext cx="5776595" cy="1547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45" dirty="0"/>
              <a:t>HISTÓRIA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43803" y="4688203"/>
            <a:ext cx="1035431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1640">
              <a:lnSpc>
                <a:spcPct val="116700"/>
              </a:lnSpc>
              <a:spcBef>
                <a:spcPts val="95"/>
              </a:spcBef>
            </a:pPr>
            <a:r>
              <a:rPr sz="3000" spc="535" dirty="0">
                <a:solidFill>
                  <a:srgbClr val="4F3333"/>
                </a:solidFill>
                <a:latin typeface="Calibri"/>
                <a:cs typeface="Calibri"/>
              </a:rPr>
              <a:t>O</a:t>
            </a:r>
            <a:r>
              <a:rPr sz="30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75" dirty="0">
                <a:solidFill>
                  <a:srgbClr val="4F3333"/>
                </a:solidFill>
                <a:latin typeface="Calibri"/>
                <a:cs typeface="Calibri"/>
              </a:rPr>
              <a:t>criador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405" dirty="0">
                <a:solidFill>
                  <a:srgbClr val="4F3333"/>
                </a:solidFill>
                <a:latin typeface="Calibri"/>
                <a:cs typeface="Calibri"/>
              </a:rPr>
              <a:t>da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15" dirty="0">
                <a:solidFill>
                  <a:srgbClr val="4F3333"/>
                </a:solidFill>
                <a:latin typeface="Calibri"/>
                <a:cs typeface="Calibri"/>
              </a:rPr>
              <a:t>rede</a:t>
            </a:r>
            <a:r>
              <a:rPr sz="30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4F3333"/>
                </a:solidFill>
                <a:latin typeface="Calibri"/>
                <a:cs typeface="Calibri"/>
              </a:rPr>
              <a:t>foi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40" dirty="0">
                <a:solidFill>
                  <a:srgbClr val="4F3333"/>
                </a:solidFill>
                <a:latin typeface="Calibri"/>
                <a:cs typeface="Calibri"/>
              </a:rPr>
              <a:t>Timothy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434" dirty="0">
                <a:solidFill>
                  <a:srgbClr val="4F3333"/>
                </a:solidFill>
                <a:latin typeface="Calibri"/>
                <a:cs typeface="Calibri"/>
              </a:rPr>
              <a:t>John</a:t>
            </a:r>
            <a:r>
              <a:rPr sz="30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30" dirty="0">
                <a:solidFill>
                  <a:srgbClr val="4F3333"/>
                </a:solidFill>
                <a:latin typeface="Calibri"/>
                <a:cs typeface="Calibri"/>
              </a:rPr>
              <a:t>Berners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4F3333"/>
                </a:solidFill>
                <a:latin typeface="Calibri"/>
                <a:cs typeface="Calibri"/>
              </a:rPr>
              <a:t>Lee.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95" dirty="0">
                <a:solidFill>
                  <a:srgbClr val="4F3333"/>
                </a:solidFill>
                <a:latin typeface="Calibri"/>
                <a:cs typeface="Calibri"/>
              </a:rPr>
              <a:t>Na década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9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4F3333"/>
                </a:solidFill>
                <a:latin typeface="Calibri"/>
                <a:cs typeface="Calibri"/>
              </a:rPr>
              <a:t>90,</a:t>
            </a:r>
            <a:r>
              <a:rPr sz="30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00" dirty="0">
                <a:solidFill>
                  <a:srgbClr val="4F3333"/>
                </a:solidFill>
                <a:latin typeface="Calibri"/>
                <a:cs typeface="Calibri"/>
              </a:rPr>
              <a:t>o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10" dirty="0">
                <a:solidFill>
                  <a:srgbClr val="4F3333"/>
                </a:solidFill>
                <a:latin typeface="Calibri"/>
                <a:cs typeface="Calibri"/>
              </a:rPr>
              <a:t>pai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80" dirty="0">
                <a:solidFill>
                  <a:srgbClr val="4F3333"/>
                </a:solidFill>
                <a:latin typeface="Calibri"/>
                <a:cs typeface="Calibri"/>
              </a:rPr>
              <a:t>do</a:t>
            </a:r>
            <a:r>
              <a:rPr sz="30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4F3333"/>
                </a:solidFill>
                <a:latin typeface="Calibri"/>
                <a:cs typeface="Calibri"/>
              </a:rPr>
              <a:t>"www"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95" dirty="0">
                <a:solidFill>
                  <a:srgbClr val="4F3333"/>
                </a:solidFill>
                <a:latin typeface="Calibri"/>
                <a:cs typeface="Calibri"/>
              </a:rPr>
              <a:t>(World</a:t>
            </a:r>
            <a:r>
              <a:rPr sz="3000" spc="12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90" dirty="0">
                <a:solidFill>
                  <a:srgbClr val="4F3333"/>
                </a:solidFill>
                <a:latin typeface="Calibri"/>
                <a:cs typeface="Calibri"/>
              </a:rPr>
              <a:t>Wide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35" dirty="0">
                <a:solidFill>
                  <a:srgbClr val="4F3333"/>
                </a:solidFill>
                <a:latin typeface="Calibri"/>
                <a:cs typeface="Calibri"/>
              </a:rPr>
              <a:t>Web,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95" dirty="0">
                <a:solidFill>
                  <a:srgbClr val="4F3333"/>
                </a:solidFill>
                <a:latin typeface="Calibri"/>
                <a:cs typeface="Calibri"/>
              </a:rPr>
              <a:t>rede</a:t>
            </a:r>
            <a:endParaRPr sz="3000">
              <a:latin typeface="Calibri"/>
              <a:cs typeface="Calibri"/>
            </a:endParaRPr>
          </a:p>
          <a:p>
            <a:pPr marL="1140460" marR="198755" indent="-934085">
              <a:lnSpc>
                <a:spcPts val="4200"/>
              </a:lnSpc>
              <a:spcBef>
                <a:spcPts val="100"/>
              </a:spcBef>
            </a:pPr>
            <a:r>
              <a:rPr sz="3000" spc="390" dirty="0">
                <a:solidFill>
                  <a:srgbClr val="4F3333"/>
                </a:solidFill>
                <a:latin typeface="Calibri"/>
                <a:cs typeface="Calibri"/>
              </a:rPr>
              <a:t>mundial</a:t>
            </a:r>
            <a:r>
              <a:rPr sz="3000" spc="12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9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30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60" dirty="0">
                <a:solidFill>
                  <a:srgbClr val="4F3333"/>
                </a:solidFill>
                <a:latin typeface="Calibri"/>
                <a:cs typeface="Calibri"/>
              </a:rPr>
              <a:t>computadores-</a:t>
            </a:r>
            <a:r>
              <a:rPr sz="30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4F3333"/>
                </a:solidFill>
                <a:latin typeface="Calibri"/>
                <a:cs typeface="Calibri"/>
              </a:rPr>
              <a:t>internet)</a:t>
            </a:r>
            <a:r>
              <a:rPr sz="30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25" dirty="0">
                <a:solidFill>
                  <a:srgbClr val="4F3333"/>
                </a:solidFill>
                <a:latin typeface="Calibri"/>
                <a:cs typeface="Calibri"/>
              </a:rPr>
              <a:t>desenvolveu</a:t>
            </a:r>
            <a:r>
              <a:rPr sz="30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4F3333"/>
                </a:solidFill>
                <a:latin typeface="Calibri"/>
                <a:cs typeface="Calibri"/>
              </a:rPr>
              <a:t>o </a:t>
            </a:r>
            <a:r>
              <a:rPr sz="3000" spc="300" dirty="0">
                <a:solidFill>
                  <a:srgbClr val="4F3333"/>
                </a:solidFill>
                <a:latin typeface="Calibri"/>
                <a:cs typeface="Calibri"/>
              </a:rPr>
              <a:t>primeiro</a:t>
            </a:r>
            <a:r>
              <a:rPr sz="30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65" dirty="0">
                <a:solidFill>
                  <a:srgbClr val="4F3333"/>
                </a:solidFill>
                <a:latin typeface="Calibri"/>
                <a:cs typeface="Calibri"/>
              </a:rPr>
              <a:t>navegador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75" dirty="0">
                <a:solidFill>
                  <a:srgbClr val="4F3333"/>
                </a:solidFill>
                <a:latin typeface="Calibri"/>
                <a:cs typeface="Calibri"/>
              </a:rPr>
              <a:t>ou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10" dirty="0">
                <a:solidFill>
                  <a:srgbClr val="4F3333"/>
                </a:solidFill>
                <a:latin typeface="Calibri"/>
                <a:cs typeface="Calibri"/>
              </a:rPr>
              <a:t>browser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25" dirty="0">
                <a:solidFill>
                  <a:srgbClr val="4F3333"/>
                </a:solidFill>
                <a:latin typeface="Calibri"/>
                <a:cs typeface="Calibri"/>
              </a:rPr>
              <a:t>e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300" dirty="0">
                <a:solidFill>
                  <a:srgbClr val="4F3333"/>
                </a:solidFill>
                <a:latin typeface="Calibri"/>
                <a:cs typeface="Calibri"/>
              </a:rPr>
              <a:t>o</a:t>
            </a:r>
            <a:r>
              <a:rPr sz="3000" spc="114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000" spc="285" dirty="0">
                <a:solidFill>
                  <a:srgbClr val="4F3333"/>
                </a:solidFill>
                <a:latin typeface="Calibri"/>
                <a:cs typeface="Calibri"/>
              </a:rPr>
              <a:t>HTML.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6"/>
            <a:ext cx="3813727" cy="35053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84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3" y="1002606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3" y="229561"/>
                </a:lnTo>
                <a:lnTo>
                  <a:pt x="3956813" y="1002606"/>
                </a:lnTo>
                <a:close/>
              </a:path>
              <a:path w="3957319" h="3898900">
                <a:moveTo>
                  <a:pt x="3956813" y="1401366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3" y="1002606"/>
                </a:lnTo>
                <a:lnTo>
                  <a:pt x="3956813" y="1401366"/>
                </a:lnTo>
                <a:close/>
              </a:path>
              <a:path w="3957319" h="3898900">
                <a:moveTo>
                  <a:pt x="3956813" y="3898815"/>
                </a:moveTo>
                <a:lnTo>
                  <a:pt x="20025" y="3898815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3" y="1401366"/>
                </a:lnTo>
                <a:lnTo>
                  <a:pt x="3956813" y="3898815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2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1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6"/>
                </a:lnTo>
                <a:lnTo>
                  <a:pt x="1452269" y="990584"/>
                </a:lnTo>
                <a:lnTo>
                  <a:pt x="1400595" y="1014217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1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3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3"/>
                </a:lnTo>
                <a:lnTo>
                  <a:pt x="644697" y="1769726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1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6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80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70"/>
                </a:lnTo>
                <a:lnTo>
                  <a:pt x="152941" y="496782"/>
                </a:lnTo>
                <a:lnTo>
                  <a:pt x="176374" y="450287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30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8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52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8483" rIns="0" bIns="0" rtlCol="0">
            <a:spAutoFit/>
          </a:bodyPr>
          <a:lstStyle/>
          <a:p>
            <a:pPr marL="5641975" marR="3112770" indent="-1122045">
              <a:lnSpc>
                <a:spcPct val="76000"/>
              </a:lnSpc>
              <a:spcBef>
                <a:spcPts val="3000"/>
              </a:spcBef>
            </a:pPr>
            <a:r>
              <a:rPr spc="-490" dirty="0"/>
              <a:t>CONVERSÃO </a:t>
            </a:r>
            <a:r>
              <a:rPr spc="-50" dirty="0"/>
              <a:t>DIGITAL</a:t>
            </a:r>
          </a:p>
          <a:p>
            <a:pPr marL="6840855" marR="5080" indent="-4589145">
              <a:lnSpc>
                <a:spcPct val="116100"/>
              </a:lnSpc>
              <a:spcBef>
                <a:spcPts val="330"/>
              </a:spcBef>
            </a:pPr>
            <a:r>
              <a:rPr sz="3500" spc="484" dirty="0">
                <a:latin typeface="Calibri"/>
                <a:cs typeface="Calibri"/>
              </a:rPr>
              <a:t>A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codificação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40" dirty="0">
                <a:latin typeface="Calibri"/>
                <a:cs typeface="Calibri"/>
              </a:rPr>
              <a:t>linha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consiste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650" dirty="0">
                <a:latin typeface="Calibri"/>
                <a:cs typeface="Calibri"/>
              </a:rPr>
              <a:t>em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500" dirty="0">
                <a:latin typeface="Calibri"/>
                <a:cs typeface="Calibri"/>
              </a:rPr>
              <a:t>mudar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o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00" dirty="0">
                <a:latin typeface="Calibri"/>
                <a:cs typeface="Calibri"/>
              </a:rPr>
              <a:t>sinal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10" dirty="0">
                <a:latin typeface="Calibri"/>
                <a:cs typeface="Calibri"/>
              </a:rPr>
              <a:t>binário </a:t>
            </a:r>
            <a:r>
              <a:rPr sz="3500" spc="365" dirty="0">
                <a:latin typeface="Calibri"/>
                <a:cs typeface="Calibri"/>
              </a:rPr>
              <a:t>para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50" dirty="0">
                <a:latin typeface="Calibri"/>
                <a:cs typeface="Calibri"/>
              </a:rPr>
              <a:t>o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229" dirty="0">
                <a:latin typeface="Calibri"/>
                <a:cs typeface="Calibri"/>
              </a:rPr>
              <a:t>elétrico.</a:t>
            </a:r>
            <a:endParaRPr sz="35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264839" cy="34099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7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8483" rIns="0" bIns="0" rtlCol="0">
            <a:spAutoFit/>
          </a:bodyPr>
          <a:lstStyle/>
          <a:p>
            <a:pPr marL="5641975" marR="3536950" indent="-1122045">
              <a:lnSpc>
                <a:spcPct val="76000"/>
              </a:lnSpc>
              <a:spcBef>
                <a:spcPts val="3000"/>
              </a:spcBef>
            </a:pPr>
            <a:r>
              <a:rPr spc="-490" dirty="0"/>
              <a:t>CONVERSÃO </a:t>
            </a:r>
            <a:r>
              <a:rPr spc="-50" dirty="0"/>
              <a:t>DIGITAL</a:t>
            </a:r>
          </a:p>
          <a:p>
            <a:pPr marL="4689475" marR="5080" indent="-2861945">
              <a:lnSpc>
                <a:spcPct val="116100"/>
              </a:lnSpc>
              <a:spcBef>
                <a:spcPts val="330"/>
              </a:spcBef>
            </a:pPr>
            <a:r>
              <a:rPr sz="3500" spc="385" dirty="0">
                <a:latin typeface="Calibri"/>
                <a:cs typeface="Calibri"/>
              </a:rPr>
              <a:t>Conversão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75" dirty="0">
                <a:latin typeface="Calibri"/>
                <a:cs typeface="Calibri"/>
              </a:rPr>
              <a:t>analógico-</a:t>
            </a:r>
            <a:r>
              <a:rPr sz="3500" spc="330" dirty="0">
                <a:latin typeface="Calibri"/>
                <a:cs typeface="Calibri"/>
              </a:rPr>
              <a:t>digital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470" dirty="0">
                <a:latin typeface="Calibri"/>
                <a:cs typeface="Calibri"/>
              </a:rPr>
              <a:t>que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80" dirty="0">
                <a:latin typeface="Calibri"/>
                <a:cs typeface="Calibri"/>
              </a:rPr>
              <a:t>é</a:t>
            </a:r>
            <a:r>
              <a:rPr sz="3500" spc="135" dirty="0">
                <a:latin typeface="Calibri"/>
                <a:cs typeface="Calibri"/>
              </a:rPr>
              <a:t> </a:t>
            </a:r>
            <a:r>
              <a:rPr sz="3500" spc="315" dirty="0">
                <a:latin typeface="Calibri"/>
                <a:cs typeface="Calibri"/>
              </a:rPr>
              <a:t>possível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00" dirty="0">
                <a:latin typeface="Calibri"/>
                <a:cs typeface="Calibri"/>
              </a:rPr>
              <a:t>ser</a:t>
            </a:r>
            <a:r>
              <a:rPr sz="3500" spc="140" dirty="0">
                <a:latin typeface="Calibri"/>
                <a:cs typeface="Calibri"/>
              </a:rPr>
              <a:t> </a:t>
            </a:r>
            <a:r>
              <a:rPr sz="3500" spc="355" dirty="0">
                <a:latin typeface="Calibri"/>
                <a:cs typeface="Calibri"/>
              </a:rPr>
              <a:t>representada pela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70" dirty="0">
                <a:latin typeface="Calibri"/>
                <a:cs typeface="Calibri"/>
              </a:rPr>
              <a:t>intensidade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380" dirty="0">
                <a:latin typeface="Calibri"/>
                <a:cs typeface="Calibri"/>
              </a:rPr>
              <a:t>e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295" dirty="0">
                <a:latin typeface="Calibri"/>
                <a:cs typeface="Calibri"/>
              </a:rPr>
              <a:t>nível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455" dirty="0">
                <a:latin typeface="Calibri"/>
                <a:cs typeface="Calibri"/>
              </a:rPr>
              <a:t>de</a:t>
            </a:r>
            <a:r>
              <a:rPr sz="3500" spc="145" dirty="0">
                <a:latin typeface="Calibri"/>
                <a:cs typeface="Calibri"/>
              </a:rPr>
              <a:t> </a:t>
            </a:r>
            <a:r>
              <a:rPr sz="3500" spc="285" dirty="0">
                <a:latin typeface="Calibri"/>
                <a:cs typeface="Calibri"/>
              </a:rPr>
              <a:t>tensão.</a:t>
            </a:r>
            <a:endParaRPr sz="35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8758" y="2476500"/>
            <a:ext cx="967048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441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b="1" spc="660" dirty="0">
                <a:solidFill>
                  <a:srgbClr val="4F3333"/>
                </a:solidFill>
                <a:latin typeface="Calibri"/>
                <a:cs typeface="Calibri"/>
              </a:rPr>
              <a:t>Transmissão paralela: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os dados binários são organizados em grupos e assim, podem ser enviados em blocos.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8758" y="2476500"/>
            <a:ext cx="967048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441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b="1" spc="660" dirty="0">
                <a:solidFill>
                  <a:srgbClr val="4F3333"/>
                </a:solidFill>
                <a:latin typeface="Calibri"/>
                <a:cs typeface="Calibri"/>
              </a:rPr>
              <a:t>Transmissão serial: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 mais simples, utiliza apenas um canal de comunicação, um bit segue o outro. 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8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8758" y="2476500"/>
            <a:ext cx="9670483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3191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4200" b="1" spc="660" dirty="0">
                <a:solidFill>
                  <a:srgbClr val="4F3333"/>
                </a:solidFill>
                <a:latin typeface="Calibri"/>
                <a:cs typeface="Calibri"/>
              </a:rPr>
              <a:t>Transmissão Serial Assíncrona: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 inserção de bits deixa mais lenta mas, é a mais barata, recomendada para baixas velocidades.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22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59153" y="2665533"/>
            <a:ext cx="1176944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>
                <a:latin typeface="Times New Roman"/>
                <a:cs typeface="Times New Roman"/>
              </a:rPr>
              <a:t>Conversão digital-analógica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26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O sinal analógico tem três características (frequência, fase e amplitude) e tem que ser mudado de acordo com a variação dos bits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8712" y="2665533"/>
            <a:ext cx="9106738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Modulação de Dados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169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ASK (amplitude), FSK (frequência) e PSK (fase). São três “chaves” para poder moldar os dados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4080" y="2821129"/>
            <a:ext cx="14044088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Conversão Analógico-Analógico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1" y="4616888"/>
            <a:ext cx="8889365" cy="112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Pode ser moduladas de três formas: amplitude, fase e frequência.  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8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13978" y="2665533"/>
            <a:ext cx="6260044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Multiplexação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2263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É utilizado quando o custo para colocar canais separados para cada fonte de dados é maior que o custo de utilizar a multiplexação.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13978" y="2665533"/>
            <a:ext cx="6260044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Multiplexação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1442" y="4327409"/>
            <a:ext cx="8889365" cy="4086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l">
              <a:lnSpc>
                <a:spcPct val="116300"/>
              </a:lnSpc>
              <a:spcBef>
                <a:spcPts val="100"/>
              </a:spcBef>
            </a:pPr>
            <a:r>
              <a:rPr lang="pt-BR" sz="3600" b="1" spc="660" dirty="0">
                <a:solidFill>
                  <a:srgbClr val="4F3333"/>
                </a:solidFill>
                <a:latin typeface="Calibri"/>
                <a:cs typeface="Calibri"/>
              </a:rPr>
              <a:t>Técnicas de Multiplexação: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TDM: o tempo é compartilhado entre vários canais;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FDM: a frequência é compartilhada;</a:t>
            </a:r>
          </a:p>
          <a:p>
            <a:pPr marL="583565" marR="5080" indent="-5715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WDM: o comprimento é compartilhado;</a:t>
            </a:r>
            <a:endParaRPr lang="pt-BR" sz="3600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4"/>
            <a:ext cx="3813727" cy="35053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81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4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4" y="229561"/>
                </a:lnTo>
                <a:lnTo>
                  <a:pt x="3956814" y="1002605"/>
                </a:lnTo>
                <a:close/>
              </a:path>
              <a:path w="3957319" h="3898900">
                <a:moveTo>
                  <a:pt x="3956814" y="1401365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4" y="1002605"/>
                </a:lnTo>
                <a:lnTo>
                  <a:pt x="3956814" y="1401365"/>
                </a:lnTo>
                <a:close/>
              </a:path>
              <a:path w="3957319" h="3898900">
                <a:moveTo>
                  <a:pt x="3956814" y="3898818"/>
                </a:moveTo>
                <a:lnTo>
                  <a:pt x="20026" y="3898818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4" y="1401365"/>
                </a:lnTo>
                <a:lnTo>
                  <a:pt x="3956814" y="389881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1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3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6"/>
                </a:lnTo>
                <a:lnTo>
                  <a:pt x="2068747" y="769897"/>
                </a:lnTo>
                <a:lnTo>
                  <a:pt x="2006757" y="796247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09"/>
                </a:lnTo>
                <a:lnTo>
                  <a:pt x="1780693" y="870433"/>
                </a:lnTo>
                <a:lnTo>
                  <a:pt x="1737691" y="884064"/>
                </a:lnTo>
                <a:lnTo>
                  <a:pt x="1693301" y="898559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1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5"/>
                </a:lnTo>
                <a:lnTo>
                  <a:pt x="1204606" y="1125352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69999"/>
                </a:lnTo>
                <a:lnTo>
                  <a:pt x="963575" y="1434563"/>
                </a:lnTo>
                <a:lnTo>
                  <a:pt x="937701" y="1469159"/>
                </a:lnTo>
                <a:lnTo>
                  <a:pt x="911188" y="1503710"/>
                </a:lnTo>
                <a:lnTo>
                  <a:pt x="884042" y="1537955"/>
                </a:lnTo>
                <a:lnTo>
                  <a:pt x="856268" y="1571635"/>
                </a:lnTo>
                <a:lnTo>
                  <a:pt x="827872" y="1604489"/>
                </a:lnTo>
                <a:lnTo>
                  <a:pt x="798857" y="1636258"/>
                </a:lnTo>
                <a:lnTo>
                  <a:pt x="769230" y="1666682"/>
                </a:lnTo>
                <a:lnTo>
                  <a:pt x="738995" y="1695500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3"/>
                </a:lnTo>
                <a:lnTo>
                  <a:pt x="545116" y="1820144"/>
                </a:lnTo>
                <a:lnTo>
                  <a:pt x="475862" y="1837065"/>
                </a:lnTo>
                <a:lnTo>
                  <a:pt x="440390" y="1839739"/>
                </a:lnTo>
                <a:lnTo>
                  <a:pt x="404362" y="1838207"/>
                </a:lnTo>
                <a:lnTo>
                  <a:pt x="330657" y="1821490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4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3"/>
                </a:lnTo>
                <a:lnTo>
                  <a:pt x="21382" y="1407345"/>
                </a:lnTo>
                <a:lnTo>
                  <a:pt x="14027" y="1365255"/>
                </a:lnTo>
                <a:lnTo>
                  <a:pt x="8201" y="1321810"/>
                </a:lnTo>
                <a:lnTo>
                  <a:pt x="3915" y="1277132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2"/>
                </a:lnTo>
                <a:lnTo>
                  <a:pt x="2363" y="1088609"/>
                </a:lnTo>
                <a:lnTo>
                  <a:pt x="5924" y="1039649"/>
                </a:lnTo>
                <a:lnTo>
                  <a:pt x="11086" y="990208"/>
                </a:lnTo>
                <a:lnTo>
                  <a:pt x="17858" y="940409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6"/>
                </a:lnTo>
                <a:lnTo>
                  <a:pt x="76226" y="690438"/>
                </a:lnTo>
                <a:lnTo>
                  <a:pt x="92873" y="641122"/>
                </a:lnTo>
                <a:lnTo>
                  <a:pt x="111201" y="592324"/>
                </a:lnTo>
                <a:lnTo>
                  <a:pt x="131220" y="544169"/>
                </a:lnTo>
                <a:lnTo>
                  <a:pt x="152941" y="496781"/>
                </a:lnTo>
                <a:lnTo>
                  <a:pt x="176374" y="450286"/>
                </a:lnTo>
                <a:lnTo>
                  <a:pt x="201528" y="404808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0"/>
                </a:lnTo>
                <a:lnTo>
                  <a:pt x="353484" y="197054"/>
                </a:lnTo>
                <a:lnTo>
                  <a:pt x="389183" y="160304"/>
                </a:lnTo>
                <a:lnTo>
                  <a:pt x="426675" y="125447"/>
                </a:lnTo>
                <a:lnTo>
                  <a:pt x="472156" y="89454"/>
                </a:lnTo>
                <a:lnTo>
                  <a:pt x="525430" y="54542"/>
                </a:lnTo>
                <a:lnTo>
                  <a:pt x="585775" y="20994"/>
                </a:lnTo>
                <a:lnTo>
                  <a:pt x="628821" y="0"/>
                </a:lnTo>
                <a:lnTo>
                  <a:pt x="2089376" y="0"/>
                </a:lnTo>
                <a:lnTo>
                  <a:pt x="2138139" y="45673"/>
                </a:lnTo>
                <a:lnTo>
                  <a:pt x="2183809" y="102589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3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2"/>
                </a:lnTo>
                <a:lnTo>
                  <a:pt x="2272443" y="489353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9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5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5" y="231580"/>
                </a:lnTo>
                <a:lnTo>
                  <a:pt x="1075005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7656" y="5433338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7146" y="2606604"/>
            <a:ext cx="9596120" cy="515239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922270" marR="207010" indent="-2910205">
              <a:lnSpc>
                <a:spcPts val="9230"/>
              </a:lnSpc>
              <a:spcBef>
                <a:spcPts val="1400"/>
              </a:spcBef>
            </a:pPr>
            <a:r>
              <a:rPr sz="8650" spc="-459" dirty="0"/>
              <a:t>COMUNICAÇÃO</a:t>
            </a:r>
            <a:r>
              <a:rPr sz="8650" spc="204" dirty="0"/>
              <a:t> </a:t>
            </a:r>
            <a:r>
              <a:rPr sz="8650" spc="-440" dirty="0"/>
              <a:t>DE </a:t>
            </a:r>
            <a:r>
              <a:rPr sz="8650" spc="-409" dirty="0"/>
              <a:t>DADOS</a:t>
            </a:r>
            <a:endParaRPr sz="8650"/>
          </a:p>
          <a:p>
            <a:pPr marL="237490" marR="5080">
              <a:lnSpc>
                <a:spcPct val="116399"/>
              </a:lnSpc>
              <a:spcBef>
                <a:spcPts val="350"/>
              </a:spcBef>
            </a:pPr>
            <a:r>
              <a:rPr sz="2900" spc="295" dirty="0">
                <a:latin typeface="Calibri"/>
                <a:cs typeface="Calibri"/>
              </a:rPr>
              <a:t>Serve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434" dirty="0">
                <a:latin typeface="Calibri"/>
                <a:cs typeface="Calibri"/>
              </a:rPr>
              <a:t>como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505" dirty="0">
                <a:latin typeface="Calibri"/>
                <a:cs typeface="Calibri"/>
              </a:rPr>
              <a:t>uma</a:t>
            </a:r>
            <a:r>
              <a:rPr sz="2900" spc="125" dirty="0">
                <a:latin typeface="Calibri"/>
                <a:cs typeface="Calibri"/>
              </a:rPr>
              <a:t> </a:t>
            </a:r>
            <a:r>
              <a:rPr sz="2900" spc="395" dirty="0">
                <a:latin typeface="Calibri"/>
                <a:cs typeface="Calibri"/>
              </a:rPr>
              <a:t>malha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15" dirty="0">
                <a:latin typeface="Calibri"/>
                <a:cs typeface="Calibri"/>
              </a:rPr>
              <a:t>para</a:t>
            </a:r>
            <a:r>
              <a:rPr sz="2900" spc="125" dirty="0">
                <a:latin typeface="Calibri"/>
                <a:cs typeface="Calibri"/>
              </a:rPr>
              <a:t> </a:t>
            </a:r>
            <a:r>
              <a:rPr sz="2900" spc="254" dirty="0">
                <a:latin typeface="Calibri"/>
                <a:cs typeface="Calibri"/>
              </a:rPr>
              <a:t>interligar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265" dirty="0">
                <a:latin typeface="Calibri"/>
                <a:cs typeface="Calibri"/>
              </a:rPr>
              <a:t>sistemas. </a:t>
            </a:r>
            <a:r>
              <a:rPr sz="2900" spc="345" dirty="0">
                <a:latin typeface="Calibri"/>
                <a:cs typeface="Calibri"/>
              </a:rPr>
              <a:t>Esses</a:t>
            </a:r>
            <a:r>
              <a:rPr sz="2900" spc="114" dirty="0">
                <a:latin typeface="Calibri"/>
                <a:cs typeface="Calibri"/>
              </a:rPr>
              <a:t> </a:t>
            </a:r>
            <a:r>
              <a:rPr sz="2900" spc="365" dirty="0">
                <a:latin typeface="Calibri"/>
                <a:cs typeface="Calibri"/>
              </a:rPr>
              <a:t>computadores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25" dirty="0">
                <a:latin typeface="Calibri"/>
                <a:cs typeface="Calibri"/>
              </a:rPr>
              <a:t>recebem,</a:t>
            </a:r>
            <a:r>
              <a:rPr sz="2900" spc="114" dirty="0">
                <a:latin typeface="Calibri"/>
                <a:cs typeface="Calibri"/>
              </a:rPr>
              <a:t> </a:t>
            </a:r>
            <a:r>
              <a:rPr sz="2900" spc="290" dirty="0">
                <a:latin typeface="Calibri"/>
                <a:cs typeface="Calibri"/>
              </a:rPr>
              <a:t>trocam,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15" dirty="0">
                <a:latin typeface="Calibri"/>
                <a:cs typeface="Calibri"/>
              </a:rPr>
              <a:t>e</a:t>
            </a:r>
            <a:r>
              <a:rPr sz="2900" spc="114" dirty="0">
                <a:latin typeface="Calibri"/>
                <a:cs typeface="Calibri"/>
              </a:rPr>
              <a:t> </a:t>
            </a:r>
            <a:r>
              <a:rPr sz="2900" spc="360" dirty="0">
                <a:latin typeface="Calibri"/>
                <a:cs typeface="Calibri"/>
              </a:rPr>
              <a:t>enviam dados</a:t>
            </a:r>
            <a:r>
              <a:rPr sz="2900" spc="114" dirty="0">
                <a:latin typeface="Calibri"/>
                <a:cs typeface="Calibri"/>
              </a:rPr>
              <a:t> </a:t>
            </a:r>
            <a:r>
              <a:rPr sz="2900" spc="380" dirty="0">
                <a:latin typeface="Calibri"/>
                <a:cs typeface="Calibri"/>
              </a:rPr>
              <a:t>de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200" dirty="0">
                <a:latin typeface="Calibri"/>
                <a:cs typeface="Calibri"/>
              </a:rPr>
              <a:t>texto,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195" dirty="0">
                <a:latin typeface="Calibri"/>
                <a:cs typeface="Calibri"/>
              </a:rPr>
              <a:t>voz,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25" dirty="0">
                <a:latin typeface="Calibri"/>
                <a:cs typeface="Calibri"/>
              </a:rPr>
              <a:t>áudio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15" dirty="0">
                <a:latin typeface="Calibri"/>
                <a:cs typeface="Calibri"/>
              </a:rPr>
              <a:t>e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480" dirty="0">
                <a:latin typeface="Calibri"/>
                <a:cs typeface="Calibri"/>
              </a:rPr>
              <a:t>imagem</a:t>
            </a:r>
            <a:r>
              <a:rPr sz="2900" spc="114" dirty="0">
                <a:latin typeface="Calibri"/>
                <a:cs typeface="Calibri"/>
              </a:rPr>
              <a:t> </a:t>
            </a:r>
            <a:r>
              <a:rPr sz="2900" spc="295" dirty="0">
                <a:latin typeface="Calibri"/>
                <a:cs typeface="Calibri"/>
              </a:rPr>
              <a:t>por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70" dirty="0">
                <a:latin typeface="Calibri"/>
                <a:cs typeface="Calibri"/>
              </a:rPr>
              <a:t>meio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55" dirty="0">
                <a:latin typeface="Calibri"/>
                <a:cs typeface="Calibri"/>
              </a:rPr>
              <a:t>de </a:t>
            </a:r>
            <a:r>
              <a:rPr sz="2900" spc="270" dirty="0">
                <a:latin typeface="Calibri"/>
                <a:cs typeface="Calibri"/>
              </a:rPr>
              <a:t>softwares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15" dirty="0">
                <a:latin typeface="Calibri"/>
                <a:cs typeface="Calibri"/>
              </a:rPr>
              <a:t>e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280" dirty="0">
                <a:latin typeface="Calibri"/>
                <a:cs typeface="Calibri"/>
              </a:rPr>
              <a:t>hardwares,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400" dirty="0">
                <a:latin typeface="Calibri"/>
                <a:cs typeface="Calibri"/>
              </a:rPr>
              <a:t>que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95" dirty="0">
                <a:latin typeface="Calibri"/>
                <a:cs typeface="Calibri"/>
              </a:rPr>
              <a:t>formam</a:t>
            </a:r>
            <a:r>
              <a:rPr sz="2900" spc="125" dirty="0">
                <a:latin typeface="Calibri"/>
                <a:cs typeface="Calibri"/>
              </a:rPr>
              <a:t> </a:t>
            </a:r>
            <a:r>
              <a:rPr sz="2900" spc="600" dirty="0">
                <a:latin typeface="Calibri"/>
                <a:cs typeface="Calibri"/>
              </a:rPr>
              <a:t>um</a:t>
            </a:r>
            <a:r>
              <a:rPr sz="2900" spc="120" dirty="0">
                <a:latin typeface="Calibri"/>
                <a:cs typeface="Calibri"/>
              </a:rPr>
              <a:t> </a:t>
            </a:r>
            <a:r>
              <a:rPr sz="2900" spc="355" dirty="0">
                <a:latin typeface="Calibri"/>
                <a:cs typeface="Calibri"/>
              </a:rPr>
              <a:t>ambiente </a:t>
            </a:r>
            <a:r>
              <a:rPr sz="2900" spc="380" dirty="0">
                <a:latin typeface="Calibri"/>
                <a:cs typeface="Calibri"/>
              </a:rPr>
              <a:t>de</a:t>
            </a:r>
            <a:r>
              <a:rPr sz="2900" spc="114" dirty="0">
                <a:latin typeface="Calibri"/>
                <a:cs typeface="Calibri"/>
              </a:rPr>
              <a:t> </a:t>
            </a:r>
            <a:r>
              <a:rPr sz="2900" spc="210" dirty="0">
                <a:latin typeface="Calibri"/>
                <a:cs typeface="Calibri"/>
              </a:rPr>
              <a:t>rede.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1480" y="8307704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92889" y="2197393"/>
            <a:ext cx="9302222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9600" spc="-635" dirty="0"/>
              <a:t>Meios de transmissão</a:t>
            </a:r>
            <a:endParaRPr sz="9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0" y="4327409"/>
            <a:ext cx="11734800" cy="4574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b="1" spc="660" dirty="0">
                <a:solidFill>
                  <a:srgbClr val="4F3333"/>
                </a:solidFill>
                <a:latin typeface="Calibri"/>
                <a:cs typeface="Calibri"/>
              </a:rPr>
              <a:t>Guiados: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transportam a partir de um elemento físico (cabo coaxial, fibra ópticas e fios trançados)</a:t>
            </a: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3200" spc="660" dirty="0">
              <a:solidFill>
                <a:srgbClr val="4F3333"/>
              </a:solidFill>
              <a:latin typeface="Calibri"/>
              <a:cs typeface="Calibri"/>
            </a:endParaRPr>
          </a:p>
          <a:p>
            <a:pPr marL="469265" marR="5080" indent="-457200" algn="l">
              <a:lnSpc>
                <a:spcPct val="116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3200" b="1" spc="660" dirty="0">
                <a:solidFill>
                  <a:srgbClr val="4F3333"/>
                </a:solidFill>
                <a:latin typeface="Calibri"/>
                <a:cs typeface="Calibri"/>
              </a:rPr>
              <a:t>Não Guiados: </a:t>
            </a:r>
            <a:r>
              <a:rPr lang="pt-BR" sz="3200" spc="660" dirty="0">
                <a:solidFill>
                  <a:srgbClr val="4F3333"/>
                </a:solidFill>
                <a:latin typeface="Calibri"/>
                <a:cs typeface="Calibri"/>
              </a:rPr>
              <a:t>transportam ondas eletromagnéticas sem o uso de um condutor físico (redes sem fio, satélites e lasers transmitidos pelo ar)</a:t>
            </a:r>
            <a:endParaRPr lang="pt-BR" sz="3200" b="1" spc="660" dirty="0">
              <a:solidFill>
                <a:srgbClr val="4F3333"/>
              </a:solidFill>
              <a:latin typeface="Calibri"/>
              <a:cs typeface="Calibri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643FC2A3-FCED-4EFC-BEED-E8A331626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725364A4-88B0-4220-9D69-7CA90948EB1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925" y="2834856"/>
            <a:ext cx="3851006" cy="38999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8846" y="2834856"/>
            <a:ext cx="3851006" cy="38999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4453" y="2834856"/>
            <a:ext cx="3851006" cy="38999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317872" y="3784473"/>
            <a:ext cx="1810385" cy="1803400"/>
          </a:xfrm>
          <a:custGeom>
            <a:avLst/>
            <a:gdLst/>
            <a:ahLst/>
            <a:cxnLst/>
            <a:rect l="l" t="t" r="r" b="b"/>
            <a:pathLst>
              <a:path w="1810384" h="1803400">
                <a:moveTo>
                  <a:pt x="987882" y="1803400"/>
                </a:moveTo>
                <a:lnTo>
                  <a:pt x="797943" y="1803400"/>
                </a:lnTo>
                <a:lnTo>
                  <a:pt x="614031" y="1752600"/>
                </a:lnTo>
                <a:lnTo>
                  <a:pt x="527824" y="1727200"/>
                </a:lnTo>
                <a:lnTo>
                  <a:pt x="486396" y="1701800"/>
                </a:lnTo>
                <a:lnTo>
                  <a:pt x="446175" y="1676400"/>
                </a:lnTo>
                <a:lnTo>
                  <a:pt x="407229" y="1651000"/>
                </a:lnTo>
                <a:lnTo>
                  <a:pt x="369627" y="1625600"/>
                </a:lnTo>
                <a:lnTo>
                  <a:pt x="333437" y="1600200"/>
                </a:lnTo>
                <a:lnTo>
                  <a:pt x="298726" y="1574800"/>
                </a:lnTo>
                <a:lnTo>
                  <a:pt x="265562" y="1536700"/>
                </a:lnTo>
                <a:lnTo>
                  <a:pt x="234014" y="1511300"/>
                </a:lnTo>
                <a:lnTo>
                  <a:pt x="204149" y="1473200"/>
                </a:lnTo>
                <a:lnTo>
                  <a:pt x="176035" y="1435100"/>
                </a:lnTo>
                <a:lnTo>
                  <a:pt x="149741" y="1397000"/>
                </a:lnTo>
                <a:lnTo>
                  <a:pt x="125335" y="1358900"/>
                </a:lnTo>
                <a:lnTo>
                  <a:pt x="102883" y="1320800"/>
                </a:lnTo>
                <a:lnTo>
                  <a:pt x="82455" y="1270000"/>
                </a:lnTo>
                <a:lnTo>
                  <a:pt x="64119" y="1231900"/>
                </a:lnTo>
                <a:lnTo>
                  <a:pt x="47941" y="1193800"/>
                </a:lnTo>
                <a:lnTo>
                  <a:pt x="33991" y="1143000"/>
                </a:lnTo>
                <a:lnTo>
                  <a:pt x="22337" y="1104900"/>
                </a:lnTo>
                <a:lnTo>
                  <a:pt x="13045" y="1054100"/>
                </a:lnTo>
                <a:lnTo>
                  <a:pt x="6185" y="1003300"/>
                </a:lnTo>
                <a:lnTo>
                  <a:pt x="1825" y="952500"/>
                </a:lnTo>
                <a:lnTo>
                  <a:pt x="0" y="914400"/>
                </a:lnTo>
                <a:lnTo>
                  <a:pt x="640" y="863600"/>
                </a:lnTo>
                <a:lnTo>
                  <a:pt x="3686" y="812800"/>
                </a:lnTo>
                <a:lnTo>
                  <a:pt x="9077" y="774700"/>
                </a:lnTo>
                <a:lnTo>
                  <a:pt x="16754" y="723900"/>
                </a:lnTo>
                <a:lnTo>
                  <a:pt x="26657" y="685800"/>
                </a:lnTo>
                <a:lnTo>
                  <a:pt x="38726" y="635000"/>
                </a:lnTo>
                <a:lnTo>
                  <a:pt x="52900" y="596900"/>
                </a:lnTo>
                <a:lnTo>
                  <a:pt x="69121" y="546100"/>
                </a:lnTo>
                <a:lnTo>
                  <a:pt x="87327" y="508000"/>
                </a:lnTo>
                <a:lnTo>
                  <a:pt x="107460" y="469900"/>
                </a:lnTo>
                <a:lnTo>
                  <a:pt x="129458" y="431800"/>
                </a:lnTo>
                <a:lnTo>
                  <a:pt x="153263" y="393700"/>
                </a:lnTo>
                <a:lnTo>
                  <a:pt x="178814" y="355600"/>
                </a:lnTo>
                <a:lnTo>
                  <a:pt x="206051" y="330200"/>
                </a:lnTo>
                <a:lnTo>
                  <a:pt x="234915" y="292100"/>
                </a:lnTo>
                <a:lnTo>
                  <a:pt x="265344" y="254000"/>
                </a:lnTo>
                <a:lnTo>
                  <a:pt x="297281" y="228600"/>
                </a:lnTo>
                <a:lnTo>
                  <a:pt x="330664" y="203200"/>
                </a:lnTo>
                <a:lnTo>
                  <a:pt x="365433" y="177800"/>
                </a:lnTo>
                <a:lnTo>
                  <a:pt x="401529" y="152400"/>
                </a:lnTo>
                <a:lnTo>
                  <a:pt x="438892" y="127000"/>
                </a:lnTo>
                <a:lnTo>
                  <a:pt x="477462" y="101600"/>
                </a:lnTo>
                <a:lnTo>
                  <a:pt x="517178" y="76200"/>
                </a:lnTo>
                <a:lnTo>
                  <a:pt x="557982" y="63500"/>
                </a:lnTo>
                <a:lnTo>
                  <a:pt x="642609" y="38100"/>
                </a:lnTo>
                <a:lnTo>
                  <a:pt x="776204" y="0"/>
                </a:lnTo>
                <a:lnTo>
                  <a:pt x="1012207" y="0"/>
                </a:lnTo>
                <a:lnTo>
                  <a:pt x="1059451" y="12700"/>
                </a:lnTo>
                <a:lnTo>
                  <a:pt x="1105895" y="12700"/>
                </a:lnTo>
                <a:lnTo>
                  <a:pt x="1196113" y="38100"/>
                </a:lnTo>
                <a:lnTo>
                  <a:pt x="1239752" y="63500"/>
                </a:lnTo>
                <a:lnTo>
                  <a:pt x="870254" y="63500"/>
                </a:lnTo>
                <a:lnTo>
                  <a:pt x="832618" y="76200"/>
                </a:lnTo>
                <a:lnTo>
                  <a:pt x="814341" y="88900"/>
                </a:lnTo>
                <a:lnTo>
                  <a:pt x="689209" y="88900"/>
                </a:lnTo>
                <a:lnTo>
                  <a:pt x="642403" y="101600"/>
                </a:lnTo>
                <a:lnTo>
                  <a:pt x="596784" y="127000"/>
                </a:lnTo>
                <a:lnTo>
                  <a:pt x="552439" y="139700"/>
                </a:lnTo>
                <a:lnTo>
                  <a:pt x="509458" y="165100"/>
                </a:lnTo>
                <a:lnTo>
                  <a:pt x="467930" y="190500"/>
                </a:lnTo>
                <a:lnTo>
                  <a:pt x="427943" y="215900"/>
                </a:lnTo>
                <a:lnTo>
                  <a:pt x="389586" y="241300"/>
                </a:lnTo>
                <a:lnTo>
                  <a:pt x="352949" y="266700"/>
                </a:lnTo>
                <a:lnTo>
                  <a:pt x="318119" y="304800"/>
                </a:lnTo>
                <a:lnTo>
                  <a:pt x="358222" y="330200"/>
                </a:lnTo>
                <a:lnTo>
                  <a:pt x="405023" y="342900"/>
                </a:lnTo>
                <a:lnTo>
                  <a:pt x="431474" y="355600"/>
                </a:lnTo>
                <a:lnTo>
                  <a:pt x="269972" y="355600"/>
                </a:lnTo>
                <a:lnTo>
                  <a:pt x="238963" y="393700"/>
                </a:lnTo>
                <a:lnTo>
                  <a:pt x="210231" y="431800"/>
                </a:lnTo>
                <a:lnTo>
                  <a:pt x="183876" y="482600"/>
                </a:lnTo>
                <a:lnTo>
                  <a:pt x="159995" y="520700"/>
                </a:lnTo>
                <a:lnTo>
                  <a:pt x="138689" y="571500"/>
                </a:lnTo>
                <a:lnTo>
                  <a:pt x="120055" y="609600"/>
                </a:lnTo>
                <a:lnTo>
                  <a:pt x="104193" y="660400"/>
                </a:lnTo>
                <a:lnTo>
                  <a:pt x="91202" y="711200"/>
                </a:lnTo>
                <a:lnTo>
                  <a:pt x="81181" y="762000"/>
                </a:lnTo>
                <a:lnTo>
                  <a:pt x="74227" y="812800"/>
                </a:lnTo>
                <a:lnTo>
                  <a:pt x="70441" y="863600"/>
                </a:lnTo>
                <a:lnTo>
                  <a:pt x="1809240" y="863600"/>
                </a:lnTo>
                <a:lnTo>
                  <a:pt x="1810153" y="889000"/>
                </a:lnTo>
                <a:lnTo>
                  <a:pt x="1809512" y="939800"/>
                </a:lnTo>
                <a:lnTo>
                  <a:pt x="70441" y="939800"/>
                </a:lnTo>
                <a:lnTo>
                  <a:pt x="74252" y="990600"/>
                </a:lnTo>
                <a:lnTo>
                  <a:pt x="81261" y="1041400"/>
                </a:lnTo>
                <a:lnTo>
                  <a:pt x="91368" y="1092200"/>
                </a:lnTo>
                <a:lnTo>
                  <a:pt x="104471" y="1143000"/>
                </a:lnTo>
                <a:lnTo>
                  <a:pt x="120471" y="1181100"/>
                </a:lnTo>
                <a:lnTo>
                  <a:pt x="139267" y="1231900"/>
                </a:lnTo>
                <a:lnTo>
                  <a:pt x="160759" y="1282700"/>
                </a:lnTo>
                <a:lnTo>
                  <a:pt x="184846" y="1320800"/>
                </a:lnTo>
                <a:lnTo>
                  <a:pt x="211429" y="1358900"/>
                </a:lnTo>
                <a:lnTo>
                  <a:pt x="240406" y="1409700"/>
                </a:lnTo>
                <a:lnTo>
                  <a:pt x="271678" y="1447800"/>
                </a:lnTo>
                <a:lnTo>
                  <a:pt x="405608" y="1447800"/>
                </a:lnTo>
                <a:lnTo>
                  <a:pt x="359295" y="1473200"/>
                </a:lnTo>
                <a:lnTo>
                  <a:pt x="319877" y="1498600"/>
                </a:lnTo>
                <a:lnTo>
                  <a:pt x="354599" y="1524000"/>
                </a:lnTo>
                <a:lnTo>
                  <a:pt x="391102" y="1562100"/>
                </a:lnTo>
                <a:lnTo>
                  <a:pt x="429299" y="1587500"/>
                </a:lnTo>
                <a:lnTo>
                  <a:pt x="469102" y="1612900"/>
                </a:lnTo>
                <a:lnTo>
                  <a:pt x="510426" y="1638300"/>
                </a:lnTo>
                <a:lnTo>
                  <a:pt x="553184" y="1651000"/>
                </a:lnTo>
                <a:lnTo>
                  <a:pt x="597288" y="1676400"/>
                </a:lnTo>
                <a:lnTo>
                  <a:pt x="689191" y="1701800"/>
                </a:lnTo>
                <a:lnTo>
                  <a:pt x="796110" y="1701800"/>
                </a:lnTo>
                <a:lnTo>
                  <a:pt x="832641" y="1714500"/>
                </a:lnTo>
                <a:lnTo>
                  <a:pt x="870254" y="1727200"/>
                </a:lnTo>
                <a:lnTo>
                  <a:pt x="1272572" y="1727200"/>
                </a:lnTo>
                <a:lnTo>
                  <a:pt x="1252170" y="1739900"/>
                </a:lnTo>
                <a:lnTo>
                  <a:pt x="1123838" y="1778000"/>
                </a:lnTo>
                <a:lnTo>
                  <a:pt x="1079287" y="1790700"/>
                </a:lnTo>
                <a:lnTo>
                  <a:pt x="1033948" y="1790700"/>
                </a:lnTo>
                <a:lnTo>
                  <a:pt x="987882" y="1803400"/>
                </a:lnTo>
                <a:close/>
              </a:path>
              <a:path w="1810384" h="1803400">
                <a:moveTo>
                  <a:pt x="939880" y="431800"/>
                </a:moveTo>
                <a:lnTo>
                  <a:pt x="870254" y="431800"/>
                </a:lnTo>
                <a:lnTo>
                  <a:pt x="870254" y="63500"/>
                </a:lnTo>
                <a:lnTo>
                  <a:pt x="939880" y="63500"/>
                </a:lnTo>
                <a:lnTo>
                  <a:pt x="939880" y="431800"/>
                </a:lnTo>
                <a:close/>
              </a:path>
              <a:path w="1810384" h="1803400">
                <a:moveTo>
                  <a:pt x="1368892" y="431800"/>
                </a:moveTo>
                <a:lnTo>
                  <a:pt x="989363" y="431800"/>
                </a:lnTo>
                <a:lnTo>
                  <a:pt x="1038211" y="419100"/>
                </a:lnTo>
                <a:lnTo>
                  <a:pt x="1133272" y="419100"/>
                </a:lnTo>
                <a:lnTo>
                  <a:pt x="1223607" y="393700"/>
                </a:lnTo>
                <a:lnTo>
                  <a:pt x="1199973" y="342900"/>
                </a:lnTo>
                <a:lnTo>
                  <a:pt x="1173921" y="292100"/>
                </a:lnTo>
                <a:lnTo>
                  <a:pt x="1145642" y="241300"/>
                </a:lnTo>
                <a:lnTo>
                  <a:pt x="1115327" y="190500"/>
                </a:lnTo>
                <a:lnTo>
                  <a:pt x="1083167" y="152400"/>
                </a:lnTo>
                <a:lnTo>
                  <a:pt x="1049351" y="127000"/>
                </a:lnTo>
                <a:lnTo>
                  <a:pt x="1014071" y="101600"/>
                </a:lnTo>
                <a:lnTo>
                  <a:pt x="977517" y="76200"/>
                </a:lnTo>
                <a:lnTo>
                  <a:pt x="939880" y="63500"/>
                </a:lnTo>
                <a:lnTo>
                  <a:pt x="1239752" y="63500"/>
                </a:lnTo>
                <a:lnTo>
                  <a:pt x="1282318" y="76200"/>
                </a:lnTo>
                <a:lnTo>
                  <a:pt x="1303032" y="88900"/>
                </a:lnTo>
                <a:lnTo>
                  <a:pt x="1120961" y="88900"/>
                </a:lnTo>
                <a:lnTo>
                  <a:pt x="1150243" y="127000"/>
                </a:lnTo>
                <a:lnTo>
                  <a:pt x="1178144" y="152400"/>
                </a:lnTo>
                <a:lnTo>
                  <a:pt x="1204574" y="190500"/>
                </a:lnTo>
                <a:lnTo>
                  <a:pt x="1229445" y="241300"/>
                </a:lnTo>
                <a:lnTo>
                  <a:pt x="1252670" y="279400"/>
                </a:lnTo>
                <a:lnTo>
                  <a:pt x="1274159" y="330200"/>
                </a:lnTo>
                <a:lnTo>
                  <a:pt x="1293825" y="381000"/>
                </a:lnTo>
                <a:lnTo>
                  <a:pt x="1504413" y="381000"/>
                </a:lnTo>
                <a:lnTo>
                  <a:pt x="1463791" y="393700"/>
                </a:lnTo>
                <a:lnTo>
                  <a:pt x="1418537" y="419100"/>
                </a:lnTo>
                <a:lnTo>
                  <a:pt x="1368892" y="431800"/>
                </a:lnTo>
                <a:close/>
              </a:path>
              <a:path w="1810384" h="1803400">
                <a:moveTo>
                  <a:pt x="592436" y="381000"/>
                </a:moveTo>
                <a:lnTo>
                  <a:pt x="516327" y="381000"/>
                </a:lnTo>
                <a:lnTo>
                  <a:pt x="535987" y="330200"/>
                </a:lnTo>
                <a:lnTo>
                  <a:pt x="557475" y="279400"/>
                </a:lnTo>
                <a:lnTo>
                  <a:pt x="580701" y="241300"/>
                </a:lnTo>
                <a:lnTo>
                  <a:pt x="605576" y="190500"/>
                </a:lnTo>
                <a:lnTo>
                  <a:pt x="632012" y="152400"/>
                </a:lnTo>
                <a:lnTo>
                  <a:pt x="659919" y="127000"/>
                </a:lnTo>
                <a:lnTo>
                  <a:pt x="689209" y="88900"/>
                </a:lnTo>
                <a:lnTo>
                  <a:pt x="814341" y="88900"/>
                </a:lnTo>
                <a:lnTo>
                  <a:pt x="796064" y="101600"/>
                </a:lnTo>
                <a:lnTo>
                  <a:pt x="760784" y="127000"/>
                </a:lnTo>
                <a:lnTo>
                  <a:pt x="726968" y="152400"/>
                </a:lnTo>
                <a:lnTo>
                  <a:pt x="694807" y="190500"/>
                </a:lnTo>
                <a:lnTo>
                  <a:pt x="664492" y="241300"/>
                </a:lnTo>
                <a:lnTo>
                  <a:pt x="636213" y="292100"/>
                </a:lnTo>
                <a:lnTo>
                  <a:pt x="610162" y="342900"/>
                </a:lnTo>
                <a:lnTo>
                  <a:pt x="592436" y="381000"/>
                </a:lnTo>
                <a:close/>
              </a:path>
              <a:path w="1810384" h="1803400">
                <a:moveTo>
                  <a:pt x="1504413" y="381000"/>
                </a:moveTo>
                <a:lnTo>
                  <a:pt x="1293825" y="381000"/>
                </a:lnTo>
                <a:lnTo>
                  <a:pt x="1352227" y="368300"/>
                </a:lnTo>
                <a:lnTo>
                  <a:pt x="1405129" y="342900"/>
                </a:lnTo>
                <a:lnTo>
                  <a:pt x="1451930" y="330200"/>
                </a:lnTo>
                <a:lnTo>
                  <a:pt x="1492033" y="304800"/>
                </a:lnTo>
                <a:lnTo>
                  <a:pt x="1457199" y="266700"/>
                </a:lnTo>
                <a:lnTo>
                  <a:pt x="1420559" y="241300"/>
                </a:lnTo>
                <a:lnTo>
                  <a:pt x="1382202" y="215900"/>
                </a:lnTo>
                <a:lnTo>
                  <a:pt x="1342216" y="190500"/>
                </a:lnTo>
                <a:lnTo>
                  <a:pt x="1300691" y="165100"/>
                </a:lnTo>
                <a:lnTo>
                  <a:pt x="1257714" y="139700"/>
                </a:lnTo>
                <a:lnTo>
                  <a:pt x="1213374" y="127000"/>
                </a:lnTo>
                <a:lnTo>
                  <a:pt x="1167760" y="101600"/>
                </a:lnTo>
                <a:lnTo>
                  <a:pt x="1120961" y="88900"/>
                </a:lnTo>
                <a:lnTo>
                  <a:pt x="1303032" y="88900"/>
                </a:lnTo>
                <a:lnTo>
                  <a:pt x="1323746" y="101600"/>
                </a:lnTo>
                <a:lnTo>
                  <a:pt x="1363966" y="114300"/>
                </a:lnTo>
                <a:lnTo>
                  <a:pt x="1402911" y="139700"/>
                </a:lnTo>
                <a:lnTo>
                  <a:pt x="1440512" y="165100"/>
                </a:lnTo>
                <a:lnTo>
                  <a:pt x="1476703" y="203200"/>
                </a:lnTo>
                <a:lnTo>
                  <a:pt x="1511413" y="228600"/>
                </a:lnTo>
                <a:lnTo>
                  <a:pt x="1544577" y="254000"/>
                </a:lnTo>
                <a:lnTo>
                  <a:pt x="1576125" y="292100"/>
                </a:lnTo>
                <a:lnTo>
                  <a:pt x="1605990" y="330200"/>
                </a:lnTo>
                <a:lnTo>
                  <a:pt x="1624733" y="355600"/>
                </a:lnTo>
                <a:lnTo>
                  <a:pt x="1540162" y="355600"/>
                </a:lnTo>
                <a:lnTo>
                  <a:pt x="1504413" y="381000"/>
                </a:lnTo>
                <a:close/>
              </a:path>
              <a:path w="1810384" h="1803400">
                <a:moveTo>
                  <a:pt x="505152" y="863600"/>
                </a:moveTo>
                <a:lnTo>
                  <a:pt x="435526" y="863600"/>
                </a:lnTo>
                <a:lnTo>
                  <a:pt x="437442" y="812800"/>
                </a:lnTo>
                <a:lnTo>
                  <a:pt x="441031" y="749300"/>
                </a:lnTo>
                <a:lnTo>
                  <a:pt x="446246" y="698500"/>
                </a:lnTo>
                <a:lnTo>
                  <a:pt x="453039" y="647700"/>
                </a:lnTo>
                <a:lnTo>
                  <a:pt x="461364" y="596900"/>
                </a:lnTo>
                <a:lnTo>
                  <a:pt x="471173" y="546100"/>
                </a:lnTo>
                <a:lnTo>
                  <a:pt x="482420" y="495300"/>
                </a:lnTo>
                <a:lnTo>
                  <a:pt x="495056" y="444500"/>
                </a:lnTo>
                <a:lnTo>
                  <a:pt x="441260" y="431800"/>
                </a:lnTo>
                <a:lnTo>
                  <a:pt x="391614" y="419100"/>
                </a:lnTo>
                <a:lnTo>
                  <a:pt x="346357" y="393700"/>
                </a:lnTo>
                <a:lnTo>
                  <a:pt x="305730" y="381000"/>
                </a:lnTo>
                <a:lnTo>
                  <a:pt x="269972" y="355600"/>
                </a:lnTo>
                <a:lnTo>
                  <a:pt x="431474" y="355600"/>
                </a:lnTo>
                <a:lnTo>
                  <a:pt x="457925" y="368300"/>
                </a:lnTo>
                <a:lnTo>
                  <a:pt x="516327" y="381000"/>
                </a:lnTo>
                <a:lnTo>
                  <a:pt x="592436" y="381000"/>
                </a:lnTo>
                <a:lnTo>
                  <a:pt x="586528" y="393700"/>
                </a:lnTo>
                <a:lnTo>
                  <a:pt x="676862" y="419100"/>
                </a:lnTo>
                <a:lnTo>
                  <a:pt x="771924" y="419100"/>
                </a:lnTo>
                <a:lnTo>
                  <a:pt x="820772" y="431800"/>
                </a:lnTo>
                <a:lnTo>
                  <a:pt x="1368892" y="431800"/>
                </a:lnTo>
                <a:lnTo>
                  <a:pt x="1315096" y="444500"/>
                </a:lnTo>
                <a:lnTo>
                  <a:pt x="1321411" y="469900"/>
                </a:lnTo>
                <a:lnTo>
                  <a:pt x="564578" y="469900"/>
                </a:lnTo>
                <a:lnTo>
                  <a:pt x="552097" y="508000"/>
                </a:lnTo>
                <a:lnTo>
                  <a:pt x="540946" y="558800"/>
                </a:lnTo>
                <a:lnTo>
                  <a:pt x="531182" y="609600"/>
                </a:lnTo>
                <a:lnTo>
                  <a:pt x="522861" y="660400"/>
                </a:lnTo>
                <a:lnTo>
                  <a:pt x="516041" y="711200"/>
                </a:lnTo>
                <a:lnTo>
                  <a:pt x="510778" y="762000"/>
                </a:lnTo>
                <a:lnTo>
                  <a:pt x="507129" y="812800"/>
                </a:lnTo>
                <a:lnTo>
                  <a:pt x="505152" y="863600"/>
                </a:lnTo>
                <a:close/>
              </a:path>
              <a:path w="1810384" h="1803400">
                <a:moveTo>
                  <a:pt x="1809240" y="863600"/>
                </a:moveTo>
                <a:lnTo>
                  <a:pt x="1739693" y="863600"/>
                </a:lnTo>
                <a:lnTo>
                  <a:pt x="1735907" y="812800"/>
                </a:lnTo>
                <a:lnTo>
                  <a:pt x="1728954" y="762000"/>
                </a:lnTo>
                <a:lnTo>
                  <a:pt x="1718932" y="711200"/>
                </a:lnTo>
                <a:lnTo>
                  <a:pt x="1705941" y="660400"/>
                </a:lnTo>
                <a:lnTo>
                  <a:pt x="1690079" y="609600"/>
                </a:lnTo>
                <a:lnTo>
                  <a:pt x="1671446" y="571500"/>
                </a:lnTo>
                <a:lnTo>
                  <a:pt x="1650140" y="520700"/>
                </a:lnTo>
                <a:lnTo>
                  <a:pt x="1626259" y="482600"/>
                </a:lnTo>
                <a:lnTo>
                  <a:pt x="1599903" y="431800"/>
                </a:lnTo>
                <a:lnTo>
                  <a:pt x="1571172" y="393700"/>
                </a:lnTo>
                <a:lnTo>
                  <a:pt x="1540162" y="355600"/>
                </a:lnTo>
                <a:lnTo>
                  <a:pt x="1624733" y="355600"/>
                </a:lnTo>
                <a:lnTo>
                  <a:pt x="1660399" y="406400"/>
                </a:lnTo>
                <a:lnTo>
                  <a:pt x="1684806" y="444500"/>
                </a:lnTo>
                <a:lnTo>
                  <a:pt x="1707258" y="482600"/>
                </a:lnTo>
                <a:lnTo>
                  <a:pt x="1727687" y="520700"/>
                </a:lnTo>
                <a:lnTo>
                  <a:pt x="1746025" y="558800"/>
                </a:lnTo>
                <a:lnTo>
                  <a:pt x="1762203" y="609600"/>
                </a:lnTo>
                <a:lnTo>
                  <a:pt x="1776154" y="647700"/>
                </a:lnTo>
                <a:lnTo>
                  <a:pt x="1787810" y="698500"/>
                </a:lnTo>
                <a:lnTo>
                  <a:pt x="1797103" y="749300"/>
                </a:lnTo>
                <a:lnTo>
                  <a:pt x="1803965" y="787400"/>
                </a:lnTo>
                <a:lnTo>
                  <a:pt x="1808327" y="838200"/>
                </a:lnTo>
                <a:lnTo>
                  <a:pt x="1809240" y="863600"/>
                </a:lnTo>
                <a:close/>
              </a:path>
              <a:path w="1810384" h="1803400">
                <a:moveTo>
                  <a:pt x="1148313" y="482600"/>
                </a:moveTo>
                <a:lnTo>
                  <a:pt x="661822" y="482600"/>
                </a:lnTo>
                <a:lnTo>
                  <a:pt x="612448" y="469900"/>
                </a:lnTo>
                <a:lnTo>
                  <a:pt x="1197687" y="469900"/>
                </a:lnTo>
                <a:lnTo>
                  <a:pt x="1148313" y="482600"/>
                </a:lnTo>
                <a:close/>
              </a:path>
              <a:path w="1810384" h="1803400">
                <a:moveTo>
                  <a:pt x="1374609" y="863600"/>
                </a:moveTo>
                <a:lnTo>
                  <a:pt x="1304983" y="863600"/>
                </a:lnTo>
                <a:lnTo>
                  <a:pt x="1303005" y="812800"/>
                </a:lnTo>
                <a:lnTo>
                  <a:pt x="1299357" y="762000"/>
                </a:lnTo>
                <a:lnTo>
                  <a:pt x="1294094" y="711200"/>
                </a:lnTo>
                <a:lnTo>
                  <a:pt x="1287274" y="660400"/>
                </a:lnTo>
                <a:lnTo>
                  <a:pt x="1278953" y="609600"/>
                </a:lnTo>
                <a:lnTo>
                  <a:pt x="1269189" y="558800"/>
                </a:lnTo>
                <a:lnTo>
                  <a:pt x="1258038" y="508000"/>
                </a:lnTo>
                <a:lnTo>
                  <a:pt x="1245557" y="469900"/>
                </a:lnTo>
                <a:lnTo>
                  <a:pt x="1321411" y="469900"/>
                </a:lnTo>
                <a:lnTo>
                  <a:pt x="1338969" y="546100"/>
                </a:lnTo>
                <a:lnTo>
                  <a:pt x="1348775" y="596900"/>
                </a:lnTo>
                <a:lnTo>
                  <a:pt x="1357098" y="647700"/>
                </a:lnTo>
                <a:lnTo>
                  <a:pt x="1363890" y="698500"/>
                </a:lnTo>
                <a:lnTo>
                  <a:pt x="1369104" y="749300"/>
                </a:lnTo>
                <a:lnTo>
                  <a:pt x="1372693" y="812800"/>
                </a:lnTo>
                <a:lnTo>
                  <a:pt x="1374609" y="863600"/>
                </a:lnTo>
                <a:close/>
              </a:path>
              <a:path w="1810384" h="1803400">
                <a:moveTo>
                  <a:pt x="1045874" y="495300"/>
                </a:moveTo>
                <a:lnTo>
                  <a:pt x="764261" y="495300"/>
                </a:lnTo>
                <a:lnTo>
                  <a:pt x="712494" y="482600"/>
                </a:lnTo>
                <a:lnTo>
                  <a:pt x="1097640" y="482600"/>
                </a:lnTo>
                <a:lnTo>
                  <a:pt x="1045874" y="495300"/>
                </a:lnTo>
                <a:close/>
              </a:path>
              <a:path w="1810384" h="1803400">
                <a:moveTo>
                  <a:pt x="939880" y="863600"/>
                </a:moveTo>
                <a:lnTo>
                  <a:pt x="870254" y="863600"/>
                </a:lnTo>
                <a:lnTo>
                  <a:pt x="870254" y="495300"/>
                </a:lnTo>
                <a:lnTo>
                  <a:pt x="939880" y="495300"/>
                </a:lnTo>
                <a:lnTo>
                  <a:pt x="939880" y="863600"/>
                </a:lnTo>
                <a:close/>
              </a:path>
              <a:path w="1810384" h="1803400">
                <a:moveTo>
                  <a:pt x="405608" y="1447800"/>
                </a:moveTo>
                <a:lnTo>
                  <a:pt x="271678" y="1447800"/>
                </a:lnTo>
                <a:lnTo>
                  <a:pt x="306912" y="1422400"/>
                </a:lnTo>
                <a:lnTo>
                  <a:pt x="347121" y="1397000"/>
                </a:lnTo>
                <a:lnTo>
                  <a:pt x="392070" y="1384300"/>
                </a:lnTo>
                <a:lnTo>
                  <a:pt x="441524" y="1358900"/>
                </a:lnTo>
                <a:lnTo>
                  <a:pt x="495248" y="1346200"/>
                </a:lnTo>
                <a:lnTo>
                  <a:pt x="482574" y="1295400"/>
                </a:lnTo>
                <a:lnTo>
                  <a:pt x="471293" y="1257300"/>
                </a:lnTo>
                <a:lnTo>
                  <a:pt x="461454" y="1206500"/>
                </a:lnTo>
                <a:lnTo>
                  <a:pt x="453104" y="1155700"/>
                </a:lnTo>
                <a:lnTo>
                  <a:pt x="446291" y="1104900"/>
                </a:lnTo>
                <a:lnTo>
                  <a:pt x="441061" y="1041400"/>
                </a:lnTo>
                <a:lnTo>
                  <a:pt x="437463" y="990600"/>
                </a:lnTo>
                <a:lnTo>
                  <a:pt x="435543" y="939800"/>
                </a:lnTo>
                <a:lnTo>
                  <a:pt x="505152" y="939800"/>
                </a:lnTo>
                <a:lnTo>
                  <a:pt x="507137" y="990600"/>
                </a:lnTo>
                <a:lnTo>
                  <a:pt x="510795" y="1041400"/>
                </a:lnTo>
                <a:lnTo>
                  <a:pt x="516070" y="1092200"/>
                </a:lnTo>
                <a:lnTo>
                  <a:pt x="522905" y="1143000"/>
                </a:lnTo>
                <a:lnTo>
                  <a:pt x="531243" y="1193800"/>
                </a:lnTo>
                <a:lnTo>
                  <a:pt x="541029" y="1244600"/>
                </a:lnTo>
                <a:lnTo>
                  <a:pt x="552206" y="1282700"/>
                </a:lnTo>
                <a:lnTo>
                  <a:pt x="564717" y="1333500"/>
                </a:lnTo>
                <a:lnTo>
                  <a:pt x="1318071" y="1333500"/>
                </a:lnTo>
                <a:lnTo>
                  <a:pt x="1314904" y="1346200"/>
                </a:lnTo>
                <a:lnTo>
                  <a:pt x="1368612" y="1358900"/>
                </a:lnTo>
                <a:lnTo>
                  <a:pt x="1393334" y="1371600"/>
                </a:lnTo>
                <a:lnTo>
                  <a:pt x="723780" y="1371600"/>
                </a:lnTo>
                <a:lnTo>
                  <a:pt x="676792" y="1384300"/>
                </a:lnTo>
                <a:lnTo>
                  <a:pt x="631026" y="1384300"/>
                </a:lnTo>
                <a:lnTo>
                  <a:pt x="586667" y="1397000"/>
                </a:lnTo>
                <a:lnTo>
                  <a:pt x="591393" y="1409700"/>
                </a:lnTo>
                <a:lnTo>
                  <a:pt x="516536" y="1409700"/>
                </a:lnTo>
                <a:lnTo>
                  <a:pt x="458221" y="1435100"/>
                </a:lnTo>
                <a:lnTo>
                  <a:pt x="405608" y="1447800"/>
                </a:lnTo>
                <a:close/>
              </a:path>
              <a:path w="1810384" h="1803400">
                <a:moveTo>
                  <a:pt x="939880" y="1295400"/>
                </a:moveTo>
                <a:lnTo>
                  <a:pt x="870254" y="1295400"/>
                </a:lnTo>
                <a:lnTo>
                  <a:pt x="870254" y="939800"/>
                </a:lnTo>
                <a:lnTo>
                  <a:pt x="939880" y="939800"/>
                </a:lnTo>
                <a:lnTo>
                  <a:pt x="939880" y="1295400"/>
                </a:lnTo>
                <a:close/>
              </a:path>
              <a:path w="1810384" h="1803400">
                <a:moveTo>
                  <a:pt x="1318071" y="1333500"/>
                </a:moveTo>
                <a:lnTo>
                  <a:pt x="1245435" y="1333500"/>
                </a:lnTo>
                <a:lnTo>
                  <a:pt x="1257941" y="1282700"/>
                </a:lnTo>
                <a:lnTo>
                  <a:pt x="1269115" y="1244600"/>
                </a:lnTo>
                <a:lnTo>
                  <a:pt x="1278900" y="1193800"/>
                </a:lnTo>
                <a:lnTo>
                  <a:pt x="1287239" y="1143000"/>
                </a:lnTo>
                <a:lnTo>
                  <a:pt x="1294074" y="1092200"/>
                </a:lnTo>
                <a:lnTo>
                  <a:pt x="1299347" y="1041400"/>
                </a:lnTo>
                <a:lnTo>
                  <a:pt x="1303003" y="990600"/>
                </a:lnTo>
                <a:lnTo>
                  <a:pt x="1304983" y="939800"/>
                </a:lnTo>
                <a:lnTo>
                  <a:pt x="1374609" y="939800"/>
                </a:lnTo>
                <a:lnTo>
                  <a:pt x="1372684" y="990600"/>
                </a:lnTo>
                <a:lnTo>
                  <a:pt x="1369081" y="1041400"/>
                </a:lnTo>
                <a:lnTo>
                  <a:pt x="1363849" y="1104900"/>
                </a:lnTo>
                <a:lnTo>
                  <a:pt x="1357035" y="1155700"/>
                </a:lnTo>
                <a:lnTo>
                  <a:pt x="1348685" y="1206500"/>
                </a:lnTo>
                <a:lnTo>
                  <a:pt x="1338849" y="1257300"/>
                </a:lnTo>
                <a:lnTo>
                  <a:pt x="1327573" y="1295400"/>
                </a:lnTo>
                <a:lnTo>
                  <a:pt x="1318071" y="1333500"/>
                </a:lnTo>
                <a:close/>
              </a:path>
              <a:path w="1810384" h="1803400">
                <a:moveTo>
                  <a:pt x="1622259" y="1447800"/>
                </a:moveTo>
                <a:lnTo>
                  <a:pt x="1538474" y="1447800"/>
                </a:lnTo>
                <a:lnTo>
                  <a:pt x="1569745" y="1409700"/>
                </a:lnTo>
                <a:lnTo>
                  <a:pt x="1598722" y="1358900"/>
                </a:lnTo>
                <a:lnTo>
                  <a:pt x="1625303" y="1320800"/>
                </a:lnTo>
                <a:lnTo>
                  <a:pt x="1649389" y="1282700"/>
                </a:lnTo>
                <a:lnTo>
                  <a:pt x="1670879" y="1231900"/>
                </a:lnTo>
                <a:lnTo>
                  <a:pt x="1689674" y="1181100"/>
                </a:lnTo>
                <a:lnTo>
                  <a:pt x="1705673" y="1143000"/>
                </a:lnTo>
                <a:lnTo>
                  <a:pt x="1718777" y="1092200"/>
                </a:lnTo>
                <a:lnTo>
                  <a:pt x="1728884" y="1041400"/>
                </a:lnTo>
                <a:lnTo>
                  <a:pt x="1735896" y="990600"/>
                </a:lnTo>
                <a:lnTo>
                  <a:pt x="1739711" y="939800"/>
                </a:lnTo>
                <a:lnTo>
                  <a:pt x="1809512" y="939800"/>
                </a:lnTo>
                <a:lnTo>
                  <a:pt x="1806466" y="977900"/>
                </a:lnTo>
                <a:lnTo>
                  <a:pt x="1801075" y="1028700"/>
                </a:lnTo>
                <a:lnTo>
                  <a:pt x="1793398" y="1066800"/>
                </a:lnTo>
                <a:lnTo>
                  <a:pt x="1783495" y="1117600"/>
                </a:lnTo>
                <a:lnTo>
                  <a:pt x="1771426" y="1155700"/>
                </a:lnTo>
                <a:lnTo>
                  <a:pt x="1757252" y="1206500"/>
                </a:lnTo>
                <a:lnTo>
                  <a:pt x="1741031" y="1244600"/>
                </a:lnTo>
                <a:lnTo>
                  <a:pt x="1722825" y="1282700"/>
                </a:lnTo>
                <a:lnTo>
                  <a:pt x="1702692" y="1320800"/>
                </a:lnTo>
                <a:lnTo>
                  <a:pt x="1680694" y="1358900"/>
                </a:lnTo>
                <a:lnTo>
                  <a:pt x="1656889" y="1397000"/>
                </a:lnTo>
                <a:lnTo>
                  <a:pt x="1631338" y="1435100"/>
                </a:lnTo>
                <a:lnTo>
                  <a:pt x="1622259" y="1447800"/>
                </a:lnTo>
                <a:close/>
              </a:path>
              <a:path w="1810384" h="1803400">
                <a:moveTo>
                  <a:pt x="1046001" y="1308100"/>
                </a:moveTo>
                <a:lnTo>
                  <a:pt x="764119" y="1308100"/>
                </a:lnTo>
                <a:lnTo>
                  <a:pt x="816823" y="1295400"/>
                </a:lnTo>
                <a:lnTo>
                  <a:pt x="993303" y="1295400"/>
                </a:lnTo>
                <a:lnTo>
                  <a:pt x="1046001" y="1308100"/>
                </a:lnTo>
                <a:close/>
              </a:path>
              <a:path w="1810384" h="1803400">
                <a:moveTo>
                  <a:pt x="1148400" y="1320800"/>
                </a:moveTo>
                <a:lnTo>
                  <a:pt x="661720" y="1320800"/>
                </a:lnTo>
                <a:lnTo>
                  <a:pt x="712349" y="1308100"/>
                </a:lnTo>
                <a:lnTo>
                  <a:pt x="1097769" y="1308100"/>
                </a:lnTo>
                <a:lnTo>
                  <a:pt x="1148400" y="1320800"/>
                </a:lnTo>
                <a:close/>
              </a:path>
              <a:path w="1810384" h="1803400">
                <a:moveTo>
                  <a:pt x="1245435" y="1333500"/>
                </a:moveTo>
                <a:lnTo>
                  <a:pt x="564717" y="1333500"/>
                </a:lnTo>
                <a:lnTo>
                  <a:pt x="612440" y="1320800"/>
                </a:lnTo>
                <a:lnTo>
                  <a:pt x="1197691" y="1320800"/>
                </a:lnTo>
                <a:lnTo>
                  <a:pt x="1245435" y="1333500"/>
                </a:lnTo>
                <a:close/>
              </a:path>
              <a:path w="1810384" h="1803400">
                <a:moveTo>
                  <a:pt x="939880" y="1727200"/>
                </a:moveTo>
                <a:lnTo>
                  <a:pt x="870254" y="1727200"/>
                </a:lnTo>
                <a:lnTo>
                  <a:pt x="870254" y="1371600"/>
                </a:lnTo>
                <a:lnTo>
                  <a:pt x="939880" y="1371600"/>
                </a:lnTo>
                <a:lnTo>
                  <a:pt x="939880" y="1727200"/>
                </a:lnTo>
                <a:close/>
              </a:path>
              <a:path w="1810384" h="1803400">
                <a:moveTo>
                  <a:pt x="1272572" y="1727200"/>
                </a:moveTo>
                <a:lnTo>
                  <a:pt x="939880" y="1727200"/>
                </a:lnTo>
                <a:lnTo>
                  <a:pt x="977494" y="1714500"/>
                </a:lnTo>
                <a:lnTo>
                  <a:pt x="1014025" y="1701800"/>
                </a:lnTo>
                <a:lnTo>
                  <a:pt x="1049284" y="1676400"/>
                </a:lnTo>
                <a:lnTo>
                  <a:pt x="1083080" y="1638300"/>
                </a:lnTo>
                <a:lnTo>
                  <a:pt x="1115223" y="1600200"/>
                </a:lnTo>
                <a:lnTo>
                  <a:pt x="1145524" y="1562100"/>
                </a:lnTo>
                <a:lnTo>
                  <a:pt x="1173792" y="1511300"/>
                </a:lnTo>
                <a:lnTo>
                  <a:pt x="1199836" y="1460500"/>
                </a:lnTo>
                <a:lnTo>
                  <a:pt x="1223468" y="1397000"/>
                </a:lnTo>
                <a:lnTo>
                  <a:pt x="1179095" y="1384300"/>
                </a:lnTo>
                <a:lnTo>
                  <a:pt x="1133324" y="1384300"/>
                </a:lnTo>
                <a:lnTo>
                  <a:pt x="1086335" y="1371600"/>
                </a:lnTo>
                <a:lnTo>
                  <a:pt x="1393334" y="1371600"/>
                </a:lnTo>
                <a:lnTo>
                  <a:pt x="1418057" y="1384300"/>
                </a:lnTo>
                <a:lnTo>
                  <a:pt x="1463006" y="1397000"/>
                </a:lnTo>
                <a:lnTo>
                  <a:pt x="1483114" y="1409700"/>
                </a:lnTo>
                <a:lnTo>
                  <a:pt x="1293599" y="1409700"/>
                </a:lnTo>
                <a:lnTo>
                  <a:pt x="1273945" y="1460500"/>
                </a:lnTo>
                <a:lnTo>
                  <a:pt x="1252475" y="1511300"/>
                </a:lnTo>
                <a:lnTo>
                  <a:pt x="1229276" y="1562100"/>
                </a:lnTo>
                <a:lnTo>
                  <a:pt x="1204436" y="1600200"/>
                </a:lnTo>
                <a:lnTo>
                  <a:pt x="1178043" y="1638300"/>
                </a:lnTo>
                <a:lnTo>
                  <a:pt x="1150182" y="1676400"/>
                </a:lnTo>
                <a:lnTo>
                  <a:pt x="1120943" y="1701800"/>
                </a:lnTo>
                <a:lnTo>
                  <a:pt x="1332690" y="1701800"/>
                </a:lnTo>
                <a:lnTo>
                  <a:pt x="1292974" y="1714500"/>
                </a:lnTo>
                <a:lnTo>
                  <a:pt x="1272572" y="1727200"/>
                </a:lnTo>
                <a:close/>
              </a:path>
              <a:path w="1810384" h="1803400">
                <a:moveTo>
                  <a:pt x="796110" y="1701800"/>
                </a:moveTo>
                <a:lnTo>
                  <a:pt x="689191" y="1701800"/>
                </a:lnTo>
                <a:lnTo>
                  <a:pt x="659951" y="1676400"/>
                </a:lnTo>
                <a:lnTo>
                  <a:pt x="632089" y="1638300"/>
                </a:lnTo>
                <a:lnTo>
                  <a:pt x="605693" y="1600200"/>
                </a:lnTo>
                <a:lnTo>
                  <a:pt x="580852" y="1562100"/>
                </a:lnTo>
                <a:lnTo>
                  <a:pt x="557653" y="1511300"/>
                </a:lnTo>
                <a:lnTo>
                  <a:pt x="536185" y="1460500"/>
                </a:lnTo>
                <a:lnTo>
                  <a:pt x="516536" y="1409700"/>
                </a:lnTo>
                <a:lnTo>
                  <a:pt x="591393" y="1409700"/>
                </a:lnTo>
                <a:lnTo>
                  <a:pt x="610298" y="1460500"/>
                </a:lnTo>
                <a:lnTo>
                  <a:pt x="636343" y="1511300"/>
                </a:lnTo>
                <a:lnTo>
                  <a:pt x="664611" y="1562100"/>
                </a:lnTo>
                <a:lnTo>
                  <a:pt x="694911" y="1600200"/>
                </a:lnTo>
                <a:lnTo>
                  <a:pt x="727055" y="1638300"/>
                </a:lnTo>
                <a:lnTo>
                  <a:pt x="760851" y="1676400"/>
                </a:lnTo>
                <a:lnTo>
                  <a:pt x="796110" y="1701800"/>
                </a:lnTo>
                <a:close/>
              </a:path>
              <a:path w="1810384" h="1803400">
                <a:moveTo>
                  <a:pt x="1332690" y="1701800"/>
                </a:moveTo>
                <a:lnTo>
                  <a:pt x="1120943" y="1701800"/>
                </a:lnTo>
                <a:lnTo>
                  <a:pt x="1212853" y="1676400"/>
                </a:lnTo>
                <a:lnTo>
                  <a:pt x="1256959" y="1651000"/>
                </a:lnTo>
                <a:lnTo>
                  <a:pt x="1299716" y="1638300"/>
                </a:lnTo>
                <a:lnTo>
                  <a:pt x="1341038" y="1612900"/>
                </a:lnTo>
                <a:lnTo>
                  <a:pt x="1380840" y="1587500"/>
                </a:lnTo>
                <a:lnTo>
                  <a:pt x="1419034" y="1562100"/>
                </a:lnTo>
                <a:lnTo>
                  <a:pt x="1455536" y="1524000"/>
                </a:lnTo>
                <a:lnTo>
                  <a:pt x="1490258" y="1498600"/>
                </a:lnTo>
                <a:lnTo>
                  <a:pt x="1450838" y="1473200"/>
                </a:lnTo>
                <a:lnTo>
                  <a:pt x="1404520" y="1447800"/>
                </a:lnTo>
                <a:lnTo>
                  <a:pt x="1351906" y="1435100"/>
                </a:lnTo>
                <a:lnTo>
                  <a:pt x="1293599" y="1409700"/>
                </a:lnTo>
                <a:lnTo>
                  <a:pt x="1483114" y="1409700"/>
                </a:lnTo>
                <a:lnTo>
                  <a:pt x="1503223" y="1422400"/>
                </a:lnTo>
                <a:lnTo>
                  <a:pt x="1538474" y="1447800"/>
                </a:lnTo>
                <a:lnTo>
                  <a:pt x="1622259" y="1447800"/>
                </a:lnTo>
                <a:lnTo>
                  <a:pt x="1604101" y="1473200"/>
                </a:lnTo>
                <a:lnTo>
                  <a:pt x="1575238" y="1511300"/>
                </a:lnTo>
                <a:lnTo>
                  <a:pt x="1544808" y="1536700"/>
                </a:lnTo>
                <a:lnTo>
                  <a:pt x="1512871" y="1574800"/>
                </a:lnTo>
                <a:lnTo>
                  <a:pt x="1479488" y="1600200"/>
                </a:lnTo>
                <a:lnTo>
                  <a:pt x="1444719" y="1625600"/>
                </a:lnTo>
                <a:lnTo>
                  <a:pt x="1408623" y="1651000"/>
                </a:lnTo>
                <a:lnTo>
                  <a:pt x="1371260" y="1676400"/>
                </a:lnTo>
                <a:lnTo>
                  <a:pt x="1332690" y="1701800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0186" y="3994523"/>
            <a:ext cx="217170" cy="1386205"/>
          </a:xfrm>
          <a:custGeom>
            <a:avLst/>
            <a:gdLst/>
            <a:ahLst/>
            <a:cxnLst/>
            <a:rect l="l" t="t" r="r" b="b"/>
            <a:pathLst>
              <a:path w="217170" h="1386204">
                <a:moveTo>
                  <a:pt x="216783" y="1386035"/>
                </a:moveTo>
                <a:lnTo>
                  <a:pt x="0" y="1386035"/>
                </a:lnTo>
                <a:lnTo>
                  <a:pt x="0" y="0"/>
                </a:lnTo>
                <a:lnTo>
                  <a:pt x="216783" y="0"/>
                </a:lnTo>
                <a:lnTo>
                  <a:pt x="216783" y="1386035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76132" y="-7783"/>
            <a:ext cx="4920808" cy="50386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518889" y="3973166"/>
            <a:ext cx="259715" cy="1428750"/>
          </a:xfrm>
          <a:custGeom>
            <a:avLst/>
            <a:gdLst/>
            <a:ahLst/>
            <a:cxnLst/>
            <a:rect l="l" t="t" r="r" b="b"/>
            <a:pathLst>
              <a:path w="259714" h="1428750">
                <a:moveTo>
                  <a:pt x="21297" y="1428750"/>
                </a:moveTo>
                <a:lnTo>
                  <a:pt x="15700" y="1428750"/>
                </a:lnTo>
                <a:lnTo>
                  <a:pt x="10182" y="1426489"/>
                </a:lnTo>
                <a:lnTo>
                  <a:pt x="6295" y="1422514"/>
                </a:lnTo>
                <a:lnTo>
                  <a:pt x="2254" y="1418539"/>
                </a:lnTo>
                <a:lnTo>
                  <a:pt x="0" y="1413005"/>
                </a:lnTo>
                <a:lnTo>
                  <a:pt x="0" y="15745"/>
                </a:lnTo>
                <a:lnTo>
                  <a:pt x="2254" y="10288"/>
                </a:lnTo>
                <a:lnTo>
                  <a:pt x="6295" y="6235"/>
                </a:lnTo>
                <a:lnTo>
                  <a:pt x="10182" y="2260"/>
                </a:lnTo>
                <a:lnTo>
                  <a:pt x="15700" y="0"/>
                </a:lnTo>
                <a:lnTo>
                  <a:pt x="243754" y="0"/>
                </a:lnTo>
                <a:lnTo>
                  <a:pt x="249196" y="2260"/>
                </a:lnTo>
                <a:lnTo>
                  <a:pt x="253237" y="6235"/>
                </a:lnTo>
                <a:lnTo>
                  <a:pt x="257201" y="10288"/>
                </a:lnTo>
                <a:lnTo>
                  <a:pt x="259455" y="15745"/>
                </a:lnTo>
                <a:lnTo>
                  <a:pt x="259455" y="42714"/>
                </a:lnTo>
                <a:lnTo>
                  <a:pt x="42672" y="42714"/>
                </a:lnTo>
                <a:lnTo>
                  <a:pt x="42672" y="1386035"/>
                </a:lnTo>
                <a:lnTo>
                  <a:pt x="21297" y="1386035"/>
                </a:lnTo>
                <a:lnTo>
                  <a:pt x="21297" y="1428750"/>
                </a:lnTo>
                <a:close/>
              </a:path>
              <a:path w="259714" h="1428750">
                <a:moveTo>
                  <a:pt x="243754" y="1428750"/>
                </a:moveTo>
                <a:lnTo>
                  <a:pt x="21297" y="1428750"/>
                </a:lnTo>
                <a:lnTo>
                  <a:pt x="21297" y="1407392"/>
                </a:lnTo>
                <a:lnTo>
                  <a:pt x="42672" y="1407392"/>
                </a:lnTo>
                <a:lnTo>
                  <a:pt x="42672" y="1386035"/>
                </a:lnTo>
                <a:lnTo>
                  <a:pt x="216783" y="1386035"/>
                </a:lnTo>
                <a:lnTo>
                  <a:pt x="216860" y="42714"/>
                </a:lnTo>
                <a:lnTo>
                  <a:pt x="259455" y="42714"/>
                </a:lnTo>
                <a:lnTo>
                  <a:pt x="259455" y="1413005"/>
                </a:lnTo>
                <a:lnTo>
                  <a:pt x="257202" y="1418461"/>
                </a:lnTo>
                <a:lnTo>
                  <a:pt x="253237" y="1422514"/>
                </a:lnTo>
                <a:lnTo>
                  <a:pt x="249195" y="1426489"/>
                </a:lnTo>
                <a:lnTo>
                  <a:pt x="243754" y="1428750"/>
                </a:lnTo>
                <a:close/>
              </a:path>
              <a:path w="259714" h="1428750">
                <a:moveTo>
                  <a:pt x="42672" y="1407392"/>
                </a:moveTo>
                <a:lnTo>
                  <a:pt x="21297" y="1407392"/>
                </a:lnTo>
                <a:lnTo>
                  <a:pt x="21297" y="1386035"/>
                </a:lnTo>
                <a:lnTo>
                  <a:pt x="42672" y="1386035"/>
                </a:lnTo>
                <a:lnTo>
                  <a:pt x="42672" y="1407392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27906" y="4163440"/>
            <a:ext cx="259715" cy="1238885"/>
          </a:xfrm>
          <a:custGeom>
            <a:avLst/>
            <a:gdLst/>
            <a:ahLst/>
            <a:cxnLst/>
            <a:rect l="l" t="t" r="r" b="b"/>
            <a:pathLst>
              <a:path w="259714" h="1238885">
                <a:moveTo>
                  <a:pt x="259461" y="15748"/>
                </a:moveTo>
                <a:lnTo>
                  <a:pt x="257124" y="10210"/>
                </a:lnTo>
                <a:lnTo>
                  <a:pt x="249199" y="2260"/>
                </a:lnTo>
                <a:lnTo>
                  <a:pt x="243763" y="0"/>
                </a:lnTo>
                <a:lnTo>
                  <a:pt x="15709" y="0"/>
                </a:lnTo>
                <a:lnTo>
                  <a:pt x="10185" y="2260"/>
                </a:lnTo>
                <a:lnTo>
                  <a:pt x="6299" y="6235"/>
                </a:lnTo>
                <a:lnTo>
                  <a:pt x="2260" y="10210"/>
                </a:lnTo>
                <a:lnTo>
                  <a:pt x="0" y="15748"/>
                </a:lnTo>
                <a:lnTo>
                  <a:pt x="0" y="1222730"/>
                </a:lnTo>
                <a:lnTo>
                  <a:pt x="2260" y="1228267"/>
                </a:lnTo>
                <a:lnTo>
                  <a:pt x="6299" y="1232242"/>
                </a:lnTo>
                <a:lnTo>
                  <a:pt x="10185" y="1236218"/>
                </a:lnTo>
                <a:lnTo>
                  <a:pt x="15709" y="1238478"/>
                </a:lnTo>
                <a:lnTo>
                  <a:pt x="21297" y="1238478"/>
                </a:lnTo>
                <a:lnTo>
                  <a:pt x="243763" y="1238478"/>
                </a:lnTo>
                <a:lnTo>
                  <a:pt x="249199" y="1236218"/>
                </a:lnTo>
                <a:lnTo>
                  <a:pt x="253161" y="1232242"/>
                </a:lnTo>
                <a:lnTo>
                  <a:pt x="257124" y="1228191"/>
                </a:lnTo>
                <a:lnTo>
                  <a:pt x="259461" y="1222730"/>
                </a:lnTo>
                <a:lnTo>
                  <a:pt x="259461" y="42710"/>
                </a:lnTo>
                <a:lnTo>
                  <a:pt x="259461" y="15748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6937" y="4426114"/>
            <a:ext cx="259715" cy="975994"/>
          </a:xfrm>
          <a:custGeom>
            <a:avLst/>
            <a:gdLst/>
            <a:ahLst/>
            <a:cxnLst/>
            <a:rect l="l" t="t" r="r" b="b"/>
            <a:pathLst>
              <a:path w="259714" h="975995">
                <a:moveTo>
                  <a:pt x="259384" y="15748"/>
                </a:moveTo>
                <a:lnTo>
                  <a:pt x="257200" y="10287"/>
                </a:lnTo>
                <a:lnTo>
                  <a:pt x="249199" y="2260"/>
                </a:lnTo>
                <a:lnTo>
                  <a:pt x="243751" y="0"/>
                </a:lnTo>
                <a:lnTo>
                  <a:pt x="15709" y="0"/>
                </a:lnTo>
                <a:lnTo>
                  <a:pt x="10185" y="2260"/>
                </a:lnTo>
                <a:lnTo>
                  <a:pt x="6223" y="6235"/>
                </a:lnTo>
                <a:lnTo>
                  <a:pt x="2260" y="10287"/>
                </a:lnTo>
                <a:lnTo>
                  <a:pt x="0" y="15748"/>
                </a:lnTo>
                <a:lnTo>
                  <a:pt x="0" y="960056"/>
                </a:lnTo>
                <a:lnTo>
                  <a:pt x="2260" y="965593"/>
                </a:lnTo>
                <a:lnTo>
                  <a:pt x="10185" y="973543"/>
                </a:lnTo>
                <a:lnTo>
                  <a:pt x="15709" y="975804"/>
                </a:lnTo>
                <a:lnTo>
                  <a:pt x="21297" y="975804"/>
                </a:lnTo>
                <a:lnTo>
                  <a:pt x="243763" y="975804"/>
                </a:lnTo>
                <a:lnTo>
                  <a:pt x="249199" y="973543"/>
                </a:lnTo>
                <a:lnTo>
                  <a:pt x="257200" y="965517"/>
                </a:lnTo>
                <a:lnTo>
                  <a:pt x="259384" y="960056"/>
                </a:lnTo>
                <a:lnTo>
                  <a:pt x="259384" y="42710"/>
                </a:lnTo>
                <a:lnTo>
                  <a:pt x="259384" y="15748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5967" y="4666195"/>
            <a:ext cx="259715" cy="735965"/>
          </a:xfrm>
          <a:custGeom>
            <a:avLst/>
            <a:gdLst/>
            <a:ahLst/>
            <a:cxnLst/>
            <a:rect l="l" t="t" r="r" b="b"/>
            <a:pathLst>
              <a:path w="259714" h="735964">
                <a:moveTo>
                  <a:pt x="259384" y="15735"/>
                </a:moveTo>
                <a:lnTo>
                  <a:pt x="257124" y="10210"/>
                </a:lnTo>
                <a:lnTo>
                  <a:pt x="249199" y="2260"/>
                </a:lnTo>
                <a:lnTo>
                  <a:pt x="243674" y="0"/>
                </a:lnTo>
                <a:lnTo>
                  <a:pt x="15697" y="0"/>
                </a:lnTo>
                <a:lnTo>
                  <a:pt x="10185" y="2260"/>
                </a:lnTo>
                <a:lnTo>
                  <a:pt x="2260" y="10210"/>
                </a:lnTo>
                <a:lnTo>
                  <a:pt x="0" y="15735"/>
                </a:lnTo>
                <a:lnTo>
                  <a:pt x="0" y="719975"/>
                </a:lnTo>
                <a:lnTo>
                  <a:pt x="2260" y="725512"/>
                </a:lnTo>
                <a:lnTo>
                  <a:pt x="10185" y="733463"/>
                </a:lnTo>
                <a:lnTo>
                  <a:pt x="15697" y="735723"/>
                </a:lnTo>
                <a:lnTo>
                  <a:pt x="21297" y="735723"/>
                </a:lnTo>
                <a:lnTo>
                  <a:pt x="243674" y="735723"/>
                </a:lnTo>
                <a:lnTo>
                  <a:pt x="249199" y="733463"/>
                </a:lnTo>
                <a:lnTo>
                  <a:pt x="253161" y="729488"/>
                </a:lnTo>
                <a:lnTo>
                  <a:pt x="257124" y="725436"/>
                </a:lnTo>
                <a:lnTo>
                  <a:pt x="259384" y="719975"/>
                </a:lnTo>
                <a:lnTo>
                  <a:pt x="259384" y="42710"/>
                </a:lnTo>
                <a:lnTo>
                  <a:pt x="259384" y="15735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3057" y="5012664"/>
            <a:ext cx="259715" cy="389255"/>
          </a:xfrm>
          <a:custGeom>
            <a:avLst/>
            <a:gdLst/>
            <a:ahLst/>
            <a:cxnLst/>
            <a:rect l="l" t="t" r="r" b="b"/>
            <a:pathLst>
              <a:path w="259714" h="389254">
                <a:moveTo>
                  <a:pt x="259422" y="15735"/>
                </a:moveTo>
                <a:lnTo>
                  <a:pt x="257098" y="10210"/>
                </a:lnTo>
                <a:lnTo>
                  <a:pt x="249250" y="2336"/>
                </a:lnTo>
                <a:lnTo>
                  <a:pt x="243725" y="0"/>
                </a:lnTo>
                <a:lnTo>
                  <a:pt x="15684" y="0"/>
                </a:lnTo>
                <a:lnTo>
                  <a:pt x="10198" y="2336"/>
                </a:lnTo>
                <a:lnTo>
                  <a:pt x="6248" y="6235"/>
                </a:lnTo>
                <a:lnTo>
                  <a:pt x="2273" y="10210"/>
                </a:lnTo>
                <a:lnTo>
                  <a:pt x="0" y="15735"/>
                </a:lnTo>
                <a:lnTo>
                  <a:pt x="0" y="373507"/>
                </a:lnTo>
                <a:lnTo>
                  <a:pt x="2273" y="379044"/>
                </a:lnTo>
                <a:lnTo>
                  <a:pt x="10198" y="386994"/>
                </a:lnTo>
                <a:lnTo>
                  <a:pt x="15684" y="389255"/>
                </a:lnTo>
                <a:lnTo>
                  <a:pt x="21310" y="389255"/>
                </a:lnTo>
                <a:lnTo>
                  <a:pt x="243725" y="389255"/>
                </a:lnTo>
                <a:lnTo>
                  <a:pt x="249250" y="386994"/>
                </a:lnTo>
                <a:lnTo>
                  <a:pt x="257098" y="378968"/>
                </a:lnTo>
                <a:lnTo>
                  <a:pt x="259422" y="373507"/>
                </a:lnTo>
                <a:lnTo>
                  <a:pt x="259422" y="367906"/>
                </a:lnTo>
                <a:lnTo>
                  <a:pt x="259422" y="42786"/>
                </a:lnTo>
                <a:lnTo>
                  <a:pt x="259422" y="15735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87920" y="5099976"/>
            <a:ext cx="350520" cy="349250"/>
          </a:xfrm>
          <a:custGeom>
            <a:avLst/>
            <a:gdLst/>
            <a:ahLst/>
            <a:cxnLst/>
            <a:rect l="l" t="t" r="r" b="b"/>
            <a:pathLst>
              <a:path w="350519" h="349250">
                <a:moveTo>
                  <a:pt x="350024" y="174345"/>
                </a:moveTo>
                <a:lnTo>
                  <a:pt x="336804" y="107594"/>
                </a:lnTo>
                <a:lnTo>
                  <a:pt x="298780" y="51079"/>
                </a:lnTo>
                <a:lnTo>
                  <a:pt x="242036" y="13182"/>
                </a:lnTo>
                <a:lnTo>
                  <a:pt x="193382" y="1778"/>
                </a:lnTo>
                <a:lnTo>
                  <a:pt x="175018" y="0"/>
                </a:lnTo>
                <a:lnTo>
                  <a:pt x="140614" y="3340"/>
                </a:lnTo>
                <a:lnTo>
                  <a:pt x="77978" y="29184"/>
                </a:lnTo>
                <a:lnTo>
                  <a:pt x="29311" y="77673"/>
                </a:lnTo>
                <a:lnTo>
                  <a:pt x="3365" y="140068"/>
                </a:lnTo>
                <a:lnTo>
                  <a:pt x="0" y="174345"/>
                </a:lnTo>
                <a:lnTo>
                  <a:pt x="3365" y="208622"/>
                </a:lnTo>
                <a:lnTo>
                  <a:pt x="29311" y="271018"/>
                </a:lnTo>
                <a:lnTo>
                  <a:pt x="77965" y="319493"/>
                </a:lnTo>
                <a:lnTo>
                  <a:pt x="140601" y="345351"/>
                </a:lnTo>
                <a:lnTo>
                  <a:pt x="175018" y="348703"/>
                </a:lnTo>
                <a:lnTo>
                  <a:pt x="193382" y="346913"/>
                </a:lnTo>
                <a:lnTo>
                  <a:pt x="209423" y="345351"/>
                </a:lnTo>
                <a:lnTo>
                  <a:pt x="272059" y="319506"/>
                </a:lnTo>
                <a:lnTo>
                  <a:pt x="320878" y="270802"/>
                </a:lnTo>
                <a:lnTo>
                  <a:pt x="346659" y="208622"/>
                </a:lnTo>
                <a:lnTo>
                  <a:pt x="346722" y="208191"/>
                </a:lnTo>
                <a:lnTo>
                  <a:pt x="350024" y="174345"/>
                </a:lnTo>
                <a:close/>
              </a:path>
            </a:pathLst>
          </a:custGeom>
          <a:solidFill>
            <a:srgbClr val="FFF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90533" y="1279083"/>
            <a:ext cx="97624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365" dirty="0">
                <a:solidFill>
                  <a:srgbClr val="000000"/>
                </a:solidFill>
              </a:rPr>
              <a:t>COMUNICAÇÃO</a:t>
            </a:r>
            <a:r>
              <a:rPr sz="6400" spc="120" dirty="0">
                <a:solidFill>
                  <a:srgbClr val="000000"/>
                </a:solidFill>
              </a:rPr>
              <a:t> </a:t>
            </a:r>
            <a:r>
              <a:rPr sz="6400" spc="-350" dirty="0">
                <a:solidFill>
                  <a:srgbClr val="000000"/>
                </a:solidFill>
              </a:rPr>
              <a:t>DE</a:t>
            </a:r>
            <a:r>
              <a:rPr sz="6400" spc="125" dirty="0">
                <a:solidFill>
                  <a:srgbClr val="000000"/>
                </a:solidFill>
              </a:rPr>
              <a:t> </a:t>
            </a:r>
            <a:r>
              <a:rPr sz="6400" spc="-335" dirty="0">
                <a:solidFill>
                  <a:srgbClr val="000000"/>
                </a:solidFill>
              </a:rPr>
              <a:t>DADOS</a:t>
            </a:r>
            <a:endParaRPr sz="6400"/>
          </a:p>
        </p:txBody>
      </p:sp>
      <p:sp>
        <p:nvSpPr>
          <p:cNvPr id="15" name="object 15"/>
          <p:cNvSpPr txBox="1"/>
          <p:nvPr/>
        </p:nvSpPr>
        <p:spPr>
          <a:xfrm>
            <a:off x="1855162" y="6022914"/>
            <a:ext cx="4618990" cy="31451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indent="457834">
              <a:lnSpc>
                <a:spcPts val="5630"/>
              </a:lnSpc>
              <a:spcBef>
                <a:spcPts val="770"/>
              </a:spcBef>
            </a:pPr>
            <a:r>
              <a:rPr sz="5150" spc="-105" dirty="0">
                <a:solidFill>
                  <a:srgbClr val="C27C67"/>
                </a:solidFill>
                <a:latin typeface="Times New Roman"/>
                <a:cs typeface="Times New Roman"/>
              </a:rPr>
              <a:t>SISTEMA</a:t>
            </a:r>
            <a:r>
              <a:rPr sz="5150" spc="-200" dirty="0">
                <a:solidFill>
                  <a:srgbClr val="C27C67"/>
                </a:solidFill>
                <a:latin typeface="Times New Roman"/>
                <a:cs typeface="Times New Roman"/>
              </a:rPr>
              <a:t> </a:t>
            </a:r>
            <a:r>
              <a:rPr sz="5150" spc="-25" dirty="0">
                <a:solidFill>
                  <a:srgbClr val="C27C67"/>
                </a:solidFill>
                <a:latin typeface="Times New Roman"/>
                <a:cs typeface="Times New Roman"/>
              </a:rPr>
              <a:t>DE </a:t>
            </a:r>
            <a:r>
              <a:rPr sz="5150" spc="-280" dirty="0">
                <a:solidFill>
                  <a:srgbClr val="C27C67"/>
                </a:solidFill>
                <a:latin typeface="Times New Roman"/>
                <a:cs typeface="Times New Roman"/>
              </a:rPr>
              <a:t>COMUNICAÇÃO</a:t>
            </a:r>
            <a:endParaRPr sz="5150">
              <a:latin typeface="Times New Roman"/>
              <a:cs typeface="Times New Roman"/>
            </a:endParaRPr>
          </a:p>
          <a:p>
            <a:pPr marL="34925" marR="502284" indent="-635" algn="ctr">
              <a:lnSpc>
                <a:spcPct val="118700"/>
              </a:lnSpc>
              <a:spcBef>
                <a:spcPts val="1225"/>
              </a:spcBef>
            </a:pPr>
            <a:r>
              <a:rPr sz="2000" spc="250" dirty="0">
                <a:solidFill>
                  <a:srgbClr val="4F3333"/>
                </a:solidFill>
                <a:latin typeface="Calibri"/>
                <a:cs typeface="Calibri"/>
              </a:rPr>
              <a:t>Conjunto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70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5" dirty="0">
                <a:solidFill>
                  <a:srgbClr val="4F3333"/>
                </a:solidFill>
                <a:latin typeface="Calibri"/>
                <a:cs typeface="Calibri"/>
              </a:rPr>
              <a:t>terminais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4F3333"/>
                </a:solidFill>
                <a:latin typeface="Calibri"/>
                <a:cs typeface="Calibri"/>
              </a:rPr>
              <a:t>se </a:t>
            </a:r>
            <a:r>
              <a:rPr sz="2000" spc="275" dirty="0">
                <a:solidFill>
                  <a:srgbClr val="4F3333"/>
                </a:solidFill>
                <a:latin typeface="Calibri"/>
                <a:cs typeface="Calibri"/>
              </a:rPr>
              <a:t>comunicam,</a:t>
            </a:r>
            <a:r>
              <a:rPr sz="2000" spc="11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35" dirty="0">
                <a:solidFill>
                  <a:srgbClr val="4F3333"/>
                </a:solidFill>
                <a:latin typeface="Calibri"/>
                <a:cs typeface="Calibri"/>
              </a:rPr>
              <a:t>compartilhando </a:t>
            </a:r>
            <a:r>
              <a:rPr sz="2000" spc="204" dirty="0">
                <a:solidFill>
                  <a:srgbClr val="4F3333"/>
                </a:solidFill>
                <a:latin typeface="Calibri"/>
                <a:cs typeface="Calibri"/>
              </a:rPr>
              <a:t>entre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45" dirty="0">
                <a:solidFill>
                  <a:srgbClr val="4F3333"/>
                </a:solidFill>
                <a:latin typeface="Calibri"/>
                <a:cs typeface="Calibri"/>
              </a:rPr>
              <a:t>si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25" dirty="0">
                <a:solidFill>
                  <a:srgbClr val="4F3333"/>
                </a:solidFill>
                <a:latin typeface="Calibri"/>
                <a:cs typeface="Calibri"/>
              </a:rPr>
              <a:t>mesmos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4F3333"/>
                </a:solidFill>
                <a:latin typeface="Calibri"/>
                <a:cs typeface="Calibri"/>
              </a:rPr>
              <a:t>recursos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de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transmissão</a:t>
            </a:r>
            <a:r>
              <a:rPr sz="20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4F3333"/>
                </a:solidFill>
                <a:latin typeface="Calibri"/>
                <a:cs typeface="Calibri"/>
              </a:rPr>
              <a:t>remota.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7677" y="6022911"/>
            <a:ext cx="3769360" cy="20593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7940" marR="5080" indent="643890">
              <a:lnSpc>
                <a:spcPts val="5630"/>
              </a:lnSpc>
              <a:spcBef>
                <a:spcPts val="770"/>
              </a:spcBef>
            </a:pPr>
            <a:r>
              <a:rPr sz="5150" dirty="0">
                <a:solidFill>
                  <a:srgbClr val="C27C67"/>
                </a:solidFill>
                <a:latin typeface="Times New Roman"/>
                <a:cs typeface="Times New Roman"/>
              </a:rPr>
              <a:t>TIPO </a:t>
            </a:r>
            <a:r>
              <a:rPr sz="5150" spc="-25" dirty="0">
                <a:solidFill>
                  <a:srgbClr val="C27C67"/>
                </a:solidFill>
                <a:latin typeface="Times New Roman"/>
                <a:cs typeface="Times New Roman"/>
              </a:rPr>
              <a:t>DE </a:t>
            </a:r>
            <a:r>
              <a:rPr sz="5150" spc="-270" dirty="0">
                <a:solidFill>
                  <a:srgbClr val="C27C67"/>
                </a:solidFill>
                <a:latin typeface="Times New Roman"/>
                <a:cs typeface="Times New Roman"/>
              </a:rPr>
              <a:t>MENSAGENS</a:t>
            </a:r>
            <a:endParaRPr sz="5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Ponto-</a:t>
            </a:r>
            <a:r>
              <a:rPr sz="2000" spc="265" dirty="0">
                <a:solidFill>
                  <a:srgbClr val="4F3333"/>
                </a:solidFill>
                <a:latin typeface="Calibri"/>
                <a:cs typeface="Calibri"/>
              </a:rPr>
              <a:t>Ponto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e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65" dirty="0">
                <a:solidFill>
                  <a:srgbClr val="4F3333"/>
                </a:solidFill>
                <a:latin typeface="Calibri"/>
                <a:cs typeface="Calibri"/>
              </a:rPr>
              <a:t>Multi-</a:t>
            </a:r>
            <a:r>
              <a:rPr sz="2000" spc="245" dirty="0">
                <a:solidFill>
                  <a:srgbClr val="4F3333"/>
                </a:solidFill>
                <a:latin typeface="Calibri"/>
                <a:cs typeface="Calibri"/>
              </a:rPr>
              <a:t>Ponto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78504" y="6070536"/>
            <a:ext cx="4166235" cy="345947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573405" marR="517525" algn="ctr">
              <a:lnSpc>
                <a:spcPct val="78900"/>
              </a:lnSpc>
              <a:spcBef>
                <a:spcPts val="1425"/>
              </a:spcBef>
            </a:pPr>
            <a:r>
              <a:rPr sz="5150" spc="-125" dirty="0">
                <a:solidFill>
                  <a:srgbClr val="C27C67"/>
                </a:solidFill>
                <a:latin typeface="Times New Roman"/>
                <a:cs typeface="Times New Roman"/>
              </a:rPr>
              <a:t>FLUXO</a:t>
            </a:r>
            <a:r>
              <a:rPr sz="5150" spc="-200" dirty="0">
                <a:solidFill>
                  <a:srgbClr val="C27C67"/>
                </a:solidFill>
                <a:latin typeface="Times New Roman"/>
                <a:cs typeface="Times New Roman"/>
              </a:rPr>
              <a:t> DE </a:t>
            </a:r>
            <a:r>
              <a:rPr sz="5150" spc="-40" dirty="0">
                <a:solidFill>
                  <a:srgbClr val="C27C67"/>
                </a:solidFill>
                <a:latin typeface="Times New Roman"/>
                <a:cs typeface="Times New Roman"/>
              </a:rPr>
              <a:t>DADOS</a:t>
            </a:r>
            <a:endParaRPr sz="5150">
              <a:latin typeface="Times New Roman"/>
              <a:cs typeface="Times New Roman"/>
            </a:endParaRPr>
          </a:p>
          <a:p>
            <a:pPr marL="12065" marR="5080" indent="-635" algn="ctr">
              <a:lnSpc>
                <a:spcPct val="118700"/>
              </a:lnSpc>
              <a:spcBef>
                <a:spcPts val="1705"/>
              </a:spcBef>
            </a:pPr>
            <a:r>
              <a:rPr sz="2000" spc="320" dirty="0">
                <a:solidFill>
                  <a:srgbClr val="4F3333"/>
                </a:solidFill>
                <a:latin typeface="Calibri"/>
                <a:cs typeface="Calibri"/>
              </a:rPr>
              <a:t>Tem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4F3333"/>
                </a:solidFill>
                <a:latin typeface="Calibri"/>
                <a:cs typeface="Calibri"/>
              </a:rPr>
              <a:t>três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95" dirty="0">
                <a:solidFill>
                  <a:srgbClr val="4F3333"/>
                </a:solidFill>
                <a:latin typeface="Calibri"/>
                <a:cs typeface="Calibri"/>
              </a:rPr>
              <a:t>tipos</a:t>
            </a:r>
            <a:r>
              <a:rPr sz="2000" spc="9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80" dirty="0">
                <a:solidFill>
                  <a:srgbClr val="4F3333"/>
                </a:solidFill>
                <a:latin typeface="Calibri"/>
                <a:cs typeface="Calibri"/>
              </a:rPr>
              <a:t>diferentes </a:t>
            </a:r>
            <a:r>
              <a:rPr sz="2000" spc="254" dirty="0">
                <a:solidFill>
                  <a:srgbClr val="4F3333"/>
                </a:solidFill>
                <a:latin typeface="Calibri"/>
                <a:cs typeface="Calibri"/>
              </a:rPr>
              <a:t>Simplex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4F3333"/>
                </a:solidFill>
                <a:latin typeface="Calibri"/>
                <a:cs typeface="Calibri"/>
              </a:rPr>
              <a:t>(unidirecional),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70" dirty="0">
                <a:solidFill>
                  <a:srgbClr val="4F3333"/>
                </a:solidFill>
                <a:latin typeface="Calibri"/>
                <a:cs typeface="Calibri"/>
              </a:rPr>
              <a:t>Half- </a:t>
            </a:r>
            <a:r>
              <a:rPr sz="2000" spc="265" dirty="0">
                <a:solidFill>
                  <a:srgbClr val="4F3333"/>
                </a:solidFill>
                <a:latin typeface="Calibri"/>
                <a:cs typeface="Calibri"/>
              </a:rPr>
              <a:t>Duplex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185" dirty="0">
                <a:solidFill>
                  <a:srgbClr val="4F3333"/>
                </a:solidFill>
                <a:latin typeface="Calibri"/>
                <a:cs typeface="Calibri"/>
              </a:rPr>
              <a:t>(envia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e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9" dirty="0">
                <a:solidFill>
                  <a:srgbClr val="4F3333"/>
                </a:solidFill>
                <a:latin typeface="Calibri"/>
                <a:cs typeface="Calibri"/>
              </a:rPr>
              <a:t>recebe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30" dirty="0">
                <a:solidFill>
                  <a:srgbClr val="4F3333"/>
                </a:solidFill>
                <a:latin typeface="Calibri"/>
                <a:cs typeface="Calibri"/>
              </a:rPr>
              <a:t>mas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29" dirty="0">
                <a:solidFill>
                  <a:srgbClr val="4F3333"/>
                </a:solidFill>
                <a:latin typeface="Calibri"/>
                <a:cs typeface="Calibri"/>
              </a:rPr>
              <a:t>não </a:t>
            </a:r>
            <a:r>
              <a:rPr sz="2000" spc="225" dirty="0">
                <a:solidFill>
                  <a:srgbClr val="4F3333"/>
                </a:solidFill>
                <a:latin typeface="Calibri"/>
                <a:cs typeface="Calibri"/>
              </a:rPr>
              <a:t>ao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50" dirty="0">
                <a:solidFill>
                  <a:srgbClr val="4F3333"/>
                </a:solidFill>
                <a:latin typeface="Calibri"/>
                <a:cs typeface="Calibri"/>
              </a:rPr>
              <a:t>mesmo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04" dirty="0">
                <a:solidFill>
                  <a:srgbClr val="4F3333"/>
                </a:solidFill>
                <a:latin typeface="Calibri"/>
                <a:cs typeface="Calibri"/>
              </a:rPr>
              <a:t>tempo).</a:t>
            </a:r>
            <a:r>
              <a:rPr sz="2000" spc="9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4F3333"/>
                </a:solidFill>
                <a:latin typeface="Calibri"/>
                <a:cs typeface="Calibri"/>
              </a:rPr>
              <a:t>Full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54" dirty="0">
                <a:solidFill>
                  <a:srgbClr val="4F3333"/>
                </a:solidFill>
                <a:latin typeface="Calibri"/>
                <a:cs typeface="Calibri"/>
              </a:rPr>
              <a:t>Duplex </a:t>
            </a:r>
            <a:r>
              <a:rPr sz="2000" spc="170" dirty="0">
                <a:solidFill>
                  <a:srgbClr val="4F3333"/>
                </a:solidFill>
                <a:latin typeface="Calibri"/>
                <a:cs typeface="Calibri"/>
              </a:rPr>
              <a:t>(ao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350" dirty="0">
                <a:solidFill>
                  <a:srgbClr val="4F3333"/>
                </a:solidFill>
                <a:latin typeface="Calibri"/>
                <a:cs typeface="Calibri"/>
              </a:rPr>
              <a:t>mesmo</a:t>
            </a:r>
            <a:r>
              <a:rPr sz="2000" spc="8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2000" spc="240" dirty="0">
                <a:solidFill>
                  <a:srgbClr val="4F3333"/>
                </a:solidFill>
                <a:latin typeface="Calibri"/>
                <a:cs typeface="Calibri"/>
              </a:rPr>
              <a:t>tempo)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6"/>
            <a:ext cx="3813727" cy="35053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84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3" y="1002606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3" y="229561"/>
                </a:lnTo>
                <a:lnTo>
                  <a:pt x="3956813" y="1002606"/>
                </a:lnTo>
                <a:close/>
              </a:path>
              <a:path w="3957319" h="3898900">
                <a:moveTo>
                  <a:pt x="3956813" y="1401366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3" y="1002606"/>
                </a:lnTo>
                <a:lnTo>
                  <a:pt x="3956813" y="1401366"/>
                </a:lnTo>
                <a:close/>
              </a:path>
              <a:path w="3957319" h="3898900">
                <a:moveTo>
                  <a:pt x="3956813" y="3898815"/>
                </a:moveTo>
                <a:lnTo>
                  <a:pt x="20025" y="3898815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3" y="1401366"/>
                </a:lnTo>
                <a:lnTo>
                  <a:pt x="3956813" y="3898815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2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1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6"/>
                </a:lnTo>
                <a:lnTo>
                  <a:pt x="1452269" y="990584"/>
                </a:lnTo>
                <a:lnTo>
                  <a:pt x="1400595" y="1014217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1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3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3"/>
                </a:lnTo>
                <a:lnTo>
                  <a:pt x="644697" y="1769726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1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6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80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70"/>
                </a:lnTo>
                <a:lnTo>
                  <a:pt x="152941" y="496782"/>
                </a:lnTo>
                <a:lnTo>
                  <a:pt x="176374" y="450287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30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8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52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34657" y="2694096"/>
            <a:ext cx="9218930" cy="274764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 marR="5080" indent="1357630">
              <a:lnSpc>
                <a:spcPct val="79100"/>
              </a:lnSpc>
              <a:spcBef>
                <a:spcPts val="2630"/>
              </a:spcBef>
            </a:pPr>
            <a:r>
              <a:rPr spc="-395" dirty="0"/>
              <a:t>REDES</a:t>
            </a:r>
            <a:r>
              <a:rPr spc="200" dirty="0"/>
              <a:t> </a:t>
            </a:r>
            <a:r>
              <a:rPr spc="-515" dirty="0"/>
              <a:t>NAS </a:t>
            </a:r>
            <a:r>
              <a:rPr spc="-465" dirty="0"/>
              <a:t>ORGANIZAÇÕES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70004" y="5408629"/>
            <a:ext cx="9747885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3900" spc="470" dirty="0">
                <a:solidFill>
                  <a:srgbClr val="4F3333"/>
                </a:solidFill>
                <a:latin typeface="Calibri"/>
                <a:cs typeface="Calibri"/>
              </a:rPr>
              <a:t>São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00" dirty="0">
                <a:solidFill>
                  <a:srgbClr val="4F3333"/>
                </a:solidFill>
                <a:latin typeface="Calibri"/>
                <a:cs typeface="Calibri"/>
              </a:rPr>
              <a:t>as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00" dirty="0">
                <a:solidFill>
                  <a:srgbClr val="4F3333"/>
                </a:solidFill>
                <a:latin typeface="Calibri"/>
                <a:cs typeface="Calibri"/>
              </a:rPr>
              <a:t>redes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34" dirty="0">
                <a:solidFill>
                  <a:srgbClr val="4F3333"/>
                </a:solidFill>
                <a:latin typeface="Calibri"/>
                <a:cs typeface="Calibri"/>
              </a:rPr>
              <a:t>fechadas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09" dirty="0">
                <a:solidFill>
                  <a:srgbClr val="4F3333"/>
                </a:solidFill>
                <a:latin typeface="Calibri"/>
                <a:cs typeface="Calibri"/>
              </a:rPr>
              <a:t>para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75" dirty="0">
                <a:solidFill>
                  <a:srgbClr val="4F3333"/>
                </a:solidFill>
                <a:latin typeface="Calibri"/>
                <a:cs typeface="Calibri"/>
              </a:rPr>
              <a:t>cada </a:t>
            </a:r>
            <a:r>
              <a:rPr sz="3900" spc="409" dirty="0">
                <a:solidFill>
                  <a:srgbClr val="4F3333"/>
                </a:solidFill>
                <a:latin typeface="Calibri"/>
                <a:cs typeface="Calibri"/>
              </a:rPr>
              <a:t>empresa,</a:t>
            </a:r>
            <a:r>
              <a:rPr sz="3900" spc="1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65" dirty="0">
                <a:solidFill>
                  <a:srgbClr val="4F3333"/>
                </a:solidFill>
                <a:latin typeface="Calibri"/>
                <a:cs typeface="Calibri"/>
              </a:rPr>
              <a:t>onde,</a:t>
            </a:r>
            <a:r>
              <a:rPr sz="3900" spc="17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50" dirty="0">
                <a:solidFill>
                  <a:srgbClr val="4F3333"/>
                </a:solidFill>
                <a:latin typeface="Calibri"/>
                <a:cs typeface="Calibri"/>
              </a:rPr>
              <a:t>determinados</a:t>
            </a:r>
            <a:r>
              <a:rPr sz="3900" spc="17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70" dirty="0">
                <a:solidFill>
                  <a:srgbClr val="4F3333"/>
                </a:solidFill>
                <a:latin typeface="Calibri"/>
                <a:cs typeface="Calibri"/>
              </a:rPr>
              <a:t>usuários </a:t>
            </a:r>
            <a:r>
              <a:rPr sz="3900" spc="600" dirty="0">
                <a:solidFill>
                  <a:srgbClr val="4F3333"/>
                </a:solidFill>
                <a:latin typeface="Calibri"/>
                <a:cs typeface="Calibri"/>
              </a:rPr>
              <a:t>podem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25" dirty="0">
                <a:solidFill>
                  <a:srgbClr val="4F3333"/>
                </a:solidFill>
                <a:latin typeface="Calibri"/>
                <a:cs typeface="Calibri"/>
              </a:rPr>
              <a:t>acessar.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700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90" dirty="0">
                <a:solidFill>
                  <a:srgbClr val="4F3333"/>
                </a:solidFill>
                <a:latin typeface="Calibri"/>
                <a:cs typeface="Calibri"/>
              </a:rPr>
              <a:t>mais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65" dirty="0">
                <a:solidFill>
                  <a:srgbClr val="4F3333"/>
                </a:solidFill>
                <a:latin typeface="Calibri"/>
                <a:cs typeface="Calibri"/>
              </a:rPr>
              <a:t>usado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90" dirty="0">
                <a:solidFill>
                  <a:srgbClr val="4F3333"/>
                </a:solidFill>
                <a:latin typeface="Calibri"/>
                <a:cs typeface="Calibri"/>
              </a:rPr>
              <a:t>o</a:t>
            </a:r>
            <a:r>
              <a:rPr sz="3900" spc="16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15" dirty="0">
                <a:solidFill>
                  <a:srgbClr val="4F3333"/>
                </a:solidFill>
                <a:latin typeface="Calibri"/>
                <a:cs typeface="Calibri"/>
              </a:rPr>
              <a:t>switch </a:t>
            </a:r>
            <a:r>
              <a:rPr sz="3900" spc="320" dirty="0">
                <a:solidFill>
                  <a:srgbClr val="4F3333"/>
                </a:solidFill>
                <a:latin typeface="Calibri"/>
                <a:cs typeface="Calibri"/>
              </a:rPr>
              <a:t>(pois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25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90" dirty="0">
                <a:solidFill>
                  <a:srgbClr val="4F3333"/>
                </a:solidFill>
                <a:latin typeface="Calibri"/>
                <a:cs typeface="Calibri"/>
              </a:rPr>
              <a:t>mais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50" dirty="0">
                <a:solidFill>
                  <a:srgbClr val="4F3333"/>
                </a:solidFill>
                <a:latin typeface="Calibri"/>
                <a:cs typeface="Calibri"/>
              </a:rPr>
              <a:t>inteligente)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3264839" cy="34099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1613"/>
            <a:ext cx="3813727" cy="350538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331190" y="6388178"/>
            <a:ext cx="3957320" cy="3898900"/>
          </a:xfrm>
          <a:custGeom>
            <a:avLst/>
            <a:gdLst/>
            <a:ahLst/>
            <a:cxnLst/>
            <a:rect l="l" t="t" r="r" b="b"/>
            <a:pathLst>
              <a:path w="3957319" h="3898900">
                <a:moveTo>
                  <a:pt x="3956816" y="1002605"/>
                </a:moveTo>
                <a:lnTo>
                  <a:pt x="2786815" y="1610293"/>
                </a:lnTo>
                <a:lnTo>
                  <a:pt x="2795974" y="1560178"/>
                </a:lnTo>
                <a:lnTo>
                  <a:pt x="2802197" y="1509857"/>
                </a:lnTo>
                <a:lnTo>
                  <a:pt x="2805777" y="1459355"/>
                </a:lnTo>
                <a:lnTo>
                  <a:pt x="2807005" y="1408697"/>
                </a:lnTo>
                <a:lnTo>
                  <a:pt x="2806172" y="1357907"/>
                </a:lnTo>
                <a:lnTo>
                  <a:pt x="2803569" y="1307011"/>
                </a:lnTo>
                <a:lnTo>
                  <a:pt x="2799487" y="1256034"/>
                </a:lnTo>
                <a:lnTo>
                  <a:pt x="2794217" y="1205001"/>
                </a:lnTo>
                <a:lnTo>
                  <a:pt x="2788051" y="1153937"/>
                </a:lnTo>
                <a:lnTo>
                  <a:pt x="2781279" y="1102868"/>
                </a:lnTo>
                <a:lnTo>
                  <a:pt x="2767084" y="1000812"/>
                </a:lnTo>
                <a:lnTo>
                  <a:pt x="2760243" y="949876"/>
                </a:lnTo>
                <a:lnTo>
                  <a:pt x="2753961" y="899035"/>
                </a:lnTo>
                <a:lnTo>
                  <a:pt x="2748534" y="848152"/>
                </a:lnTo>
                <a:lnTo>
                  <a:pt x="2744259" y="797120"/>
                </a:lnTo>
                <a:lnTo>
                  <a:pt x="2741428" y="746009"/>
                </a:lnTo>
                <a:lnTo>
                  <a:pt x="2740333" y="694887"/>
                </a:lnTo>
                <a:lnTo>
                  <a:pt x="2741266" y="643824"/>
                </a:lnTo>
                <a:lnTo>
                  <a:pt x="2744520" y="592888"/>
                </a:lnTo>
                <a:lnTo>
                  <a:pt x="2750386" y="542150"/>
                </a:lnTo>
                <a:lnTo>
                  <a:pt x="2759205" y="491695"/>
                </a:lnTo>
                <a:lnTo>
                  <a:pt x="2771223" y="441826"/>
                </a:lnTo>
                <a:lnTo>
                  <a:pt x="2786587" y="392930"/>
                </a:lnTo>
                <a:lnTo>
                  <a:pt x="2805445" y="345398"/>
                </a:lnTo>
                <a:lnTo>
                  <a:pt x="2827945" y="299617"/>
                </a:lnTo>
                <a:lnTo>
                  <a:pt x="2854234" y="255977"/>
                </a:lnTo>
                <a:lnTo>
                  <a:pt x="2884462" y="214867"/>
                </a:lnTo>
                <a:lnTo>
                  <a:pt x="2919847" y="175537"/>
                </a:lnTo>
                <a:lnTo>
                  <a:pt x="2958899" y="139913"/>
                </a:lnTo>
                <a:lnTo>
                  <a:pt x="3001173" y="108105"/>
                </a:lnTo>
                <a:lnTo>
                  <a:pt x="3046228" y="80225"/>
                </a:lnTo>
                <a:lnTo>
                  <a:pt x="3093621" y="56385"/>
                </a:lnTo>
                <a:lnTo>
                  <a:pt x="3142908" y="36696"/>
                </a:lnTo>
                <a:lnTo>
                  <a:pt x="3193648" y="21269"/>
                </a:lnTo>
                <a:lnTo>
                  <a:pt x="3245393" y="10116"/>
                </a:lnTo>
                <a:lnTo>
                  <a:pt x="3297817" y="3075"/>
                </a:lnTo>
                <a:lnTo>
                  <a:pt x="3350652" y="0"/>
                </a:lnTo>
                <a:lnTo>
                  <a:pt x="3403630" y="745"/>
                </a:lnTo>
                <a:lnTo>
                  <a:pt x="3456481" y="5167"/>
                </a:lnTo>
                <a:lnTo>
                  <a:pt x="3508938" y="13119"/>
                </a:lnTo>
                <a:lnTo>
                  <a:pt x="3560731" y="24456"/>
                </a:lnTo>
                <a:lnTo>
                  <a:pt x="3608184" y="37895"/>
                </a:lnTo>
                <a:lnTo>
                  <a:pt x="3654646" y="53888"/>
                </a:lnTo>
                <a:lnTo>
                  <a:pt x="3700117" y="72297"/>
                </a:lnTo>
                <a:lnTo>
                  <a:pt x="3744595" y="92981"/>
                </a:lnTo>
                <a:lnTo>
                  <a:pt x="3788079" y="115802"/>
                </a:lnTo>
                <a:lnTo>
                  <a:pt x="3830566" y="140620"/>
                </a:lnTo>
                <a:lnTo>
                  <a:pt x="3872056" y="167296"/>
                </a:lnTo>
                <a:lnTo>
                  <a:pt x="3912547" y="195690"/>
                </a:lnTo>
                <a:lnTo>
                  <a:pt x="3952038" y="225663"/>
                </a:lnTo>
                <a:lnTo>
                  <a:pt x="3956816" y="229562"/>
                </a:lnTo>
                <a:lnTo>
                  <a:pt x="3956816" y="1002605"/>
                </a:lnTo>
                <a:close/>
              </a:path>
              <a:path w="3957319" h="3898900">
                <a:moveTo>
                  <a:pt x="3956816" y="1401364"/>
                </a:moveTo>
                <a:lnTo>
                  <a:pt x="2163580" y="2332756"/>
                </a:lnTo>
                <a:lnTo>
                  <a:pt x="2207138" y="2309713"/>
                </a:lnTo>
                <a:lnTo>
                  <a:pt x="2252435" y="2283973"/>
                </a:lnTo>
                <a:lnTo>
                  <a:pt x="2296887" y="2256741"/>
                </a:lnTo>
                <a:lnTo>
                  <a:pt x="2340372" y="2227991"/>
                </a:lnTo>
                <a:lnTo>
                  <a:pt x="2382767" y="2197696"/>
                </a:lnTo>
                <a:lnTo>
                  <a:pt x="2423948" y="2165831"/>
                </a:lnTo>
                <a:lnTo>
                  <a:pt x="2463793" y="2132370"/>
                </a:lnTo>
                <a:lnTo>
                  <a:pt x="2502179" y="2097285"/>
                </a:lnTo>
                <a:lnTo>
                  <a:pt x="2538982" y="2060551"/>
                </a:lnTo>
                <a:lnTo>
                  <a:pt x="2574081" y="2022143"/>
                </a:lnTo>
                <a:lnTo>
                  <a:pt x="2607325" y="1982028"/>
                </a:lnTo>
                <a:lnTo>
                  <a:pt x="2638540" y="1940265"/>
                </a:lnTo>
                <a:lnTo>
                  <a:pt x="2667567" y="1896953"/>
                </a:lnTo>
                <a:lnTo>
                  <a:pt x="2694244" y="1852196"/>
                </a:lnTo>
                <a:lnTo>
                  <a:pt x="2718413" y="1806095"/>
                </a:lnTo>
                <a:lnTo>
                  <a:pt x="2739914" y="1758752"/>
                </a:lnTo>
                <a:lnTo>
                  <a:pt x="2758588" y="1710268"/>
                </a:lnTo>
                <a:lnTo>
                  <a:pt x="2774274" y="1660747"/>
                </a:lnTo>
                <a:lnTo>
                  <a:pt x="2786814" y="1610290"/>
                </a:lnTo>
                <a:lnTo>
                  <a:pt x="3956816" y="1002605"/>
                </a:lnTo>
                <a:lnTo>
                  <a:pt x="3956816" y="1401364"/>
                </a:lnTo>
                <a:close/>
              </a:path>
              <a:path w="3957319" h="3898900">
                <a:moveTo>
                  <a:pt x="3956816" y="3898820"/>
                </a:moveTo>
                <a:lnTo>
                  <a:pt x="20026" y="3898820"/>
                </a:lnTo>
                <a:lnTo>
                  <a:pt x="6683" y="3826285"/>
                </a:lnTo>
                <a:lnTo>
                  <a:pt x="1817" y="3778362"/>
                </a:lnTo>
                <a:lnTo>
                  <a:pt x="0" y="3730091"/>
                </a:lnTo>
                <a:lnTo>
                  <a:pt x="1585" y="3678139"/>
                </a:lnTo>
                <a:lnTo>
                  <a:pt x="6763" y="3626474"/>
                </a:lnTo>
                <a:lnTo>
                  <a:pt x="15384" y="3575261"/>
                </a:lnTo>
                <a:lnTo>
                  <a:pt x="27302" y="3524665"/>
                </a:lnTo>
                <a:lnTo>
                  <a:pt x="42369" y="3474851"/>
                </a:lnTo>
                <a:lnTo>
                  <a:pt x="60439" y="3425985"/>
                </a:lnTo>
                <a:lnTo>
                  <a:pt x="81363" y="3378231"/>
                </a:lnTo>
                <a:lnTo>
                  <a:pt x="104994" y="3331756"/>
                </a:lnTo>
                <a:lnTo>
                  <a:pt x="131186" y="3286723"/>
                </a:lnTo>
                <a:lnTo>
                  <a:pt x="159755" y="3243252"/>
                </a:lnTo>
                <a:lnTo>
                  <a:pt x="190525" y="3201356"/>
                </a:lnTo>
                <a:lnTo>
                  <a:pt x="223354" y="3161042"/>
                </a:lnTo>
                <a:lnTo>
                  <a:pt x="258097" y="3122323"/>
                </a:lnTo>
                <a:lnTo>
                  <a:pt x="294611" y="3085207"/>
                </a:lnTo>
                <a:lnTo>
                  <a:pt x="332753" y="3049704"/>
                </a:lnTo>
                <a:lnTo>
                  <a:pt x="372379" y="3015825"/>
                </a:lnTo>
                <a:lnTo>
                  <a:pt x="413346" y="2983578"/>
                </a:lnTo>
                <a:lnTo>
                  <a:pt x="455510" y="2952973"/>
                </a:lnTo>
                <a:lnTo>
                  <a:pt x="496391" y="2925497"/>
                </a:lnTo>
                <a:lnTo>
                  <a:pt x="538067" y="2899448"/>
                </a:lnTo>
                <a:lnTo>
                  <a:pt x="580489" y="2874758"/>
                </a:lnTo>
                <a:lnTo>
                  <a:pt x="623609" y="2851357"/>
                </a:lnTo>
                <a:lnTo>
                  <a:pt x="667378" y="2829177"/>
                </a:lnTo>
                <a:lnTo>
                  <a:pt x="711750" y="2808149"/>
                </a:lnTo>
                <a:lnTo>
                  <a:pt x="756675" y="2788203"/>
                </a:lnTo>
                <a:lnTo>
                  <a:pt x="802106" y="2769270"/>
                </a:lnTo>
                <a:lnTo>
                  <a:pt x="847994" y="2751282"/>
                </a:lnTo>
                <a:lnTo>
                  <a:pt x="894291" y="2734169"/>
                </a:lnTo>
                <a:lnTo>
                  <a:pt x="940950" y="2717863"/>
                </a:lnTo>
                <a:lnTo>
                  <a:pt x="987922" y="2702293"/>
                </a:lnTo>
                <a:lnTo>
                  <a:pt x="1035159" y="2687393"/>
                </a:lnTo>
                <a:lnTo>
                  <a:pt x="1082612" y="2673091"/>
                </a:lnTo>
                <a:lnTo>
                  <a:pt x="1130234" y="2659319"/>
                </a:lnTo>
                <a:lnTo>
                  <a:pt x="1225793" y="2633091"/>
                </a:lnTo>
                <a:lnTo>
                  <a:pt x="1608769" y="2534002"/>
                </a:lnTo>
                <a:lnTo>
                  <a:pt x="1704035" y="2507362"/>
                </a:lnTo>
                <a:lnTo>
                  <a:pt x="1751410" y="2493344"/>
                </a:lnTo>
                <a:lnTo>
                  <a:pt x="1798565" y="2478760"/>
                </a:lnTo>
                <a:lnTo>
                  <a:pt x="1845465" y="2463537"/>
                </a:lnTo>
                <a:lnTo>
                  <a:pt x="1892073" y="2447599"/>
                </a:lnTo>
                <a:lnTo>
                  <a:pt x="1938354" y="2430870"/>
                </a:lnTo>
                <a:lnTo>
                  <a:pt x="1984270" y="2413277"/>
                </a:lnTo>
                <a:lnTo>
                  <a:pt x="2029787" y="2394744"/>
                </a:lnTo>
                <a:lnTo>
                  <a:pt x="2074869" y="2375196"/>
                </a:lnTo>
                <a:lnTo>
                  <a:pt x="2119478" y="2354558"/>
                </a:lnTo>
                <a:lnTo>
                  <a:pt x="2163580" y="2332756"/>
                </a:lnTo>
                <a:lnTo>
                  <a:pt x="3956816" y="1401364"/>
                </a:lnTo>
                <a:lnTo>
                  <a:pt x="3956816" y="3898820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7915" y="0"/>
            <a:ext cx="2275205" cy="1840230"/>
          </a:xfrm>
          <a:custGeom>
            <a:avLst/>
            <a:gdLst/>
            <a:ahLst/>
            <a:cxnLst/>
            <a:rect l="l" t="t" r="r" b="b"/>
            <a:pathLst>
              <a:path w="2275205" h="1840230">
                <a:moveTo>
                  <a:pt x="2272443" y="489354"/>
                </a:moveTo>
                <a:lnTo>
                  <a:pt x="2260515" y="558217"/>
                </a:lnTo>
                <a:lnTo>
                  <a:pt x="2239247" y="616230"/>
                </a:lnTo>
                <a:lnTo>
                  <a:pt x="2209037" y="664899"/>
                </a:lnTo>
                <a:lnTo>
                  <a:pt x="2170285" y="705729"/>
                </a:lnTo>
                <a:lnTo>
                  <a:pt x="2123389" y="740227"/>
                </a:lnTo>
                <a:lnTo>
                  <a:pt x="2068747" y="769898"/>
                </a:lnTo>
                <a:lnTo>
                  <a:pt x="2006757" y="796248"/>
                </a:lnTo>
                <a:lnTo>
                  <a:pt x="1937820" y="820783"/>
                </a:lnTo>
                <a:lnTo>
                  <a:pt x="1900870" y="832841"/>
                </a:lnTo>
                <a:lnTo>
                  <a:pt x="1862332" y="845010"/>
                </a:lnTo>
                <a:lnTo>
                  <a:pt x="1780693" y="870433"/>
                </a:lnTo>
                <a:lnTo>
                  <a:pt x="1737691" y="884065"/>
                </a:lnTo>
                <a:lnTo>
                  <a:pt x="1693301" y="898560"/>
                </a:lnTo>
                <a:lnTo>
                  <a:pt x="1647573" y="914107"/>
                </a:lnTo>
                <a:lnTo>
                  <a:pt x="1600555" y="930895"/>
                </a:lnTo>
                <a:lnTo>
                  <a:pt x="1552299" y="949112"/>
                </a:lnTo>
                <a:lnTo>
                  <a:pt x="1502854" y="968945"/>
                </a:lnTo>
                <a:lnTo>
                  <a:pt x="1452269" y="990584"/>
                </a:lnTo>
                <a:lnTo>
                  <a:pt x="1400595" y="1014216"/>
                </a:lnTo>
                <a:lnTo>
                  <a:pt x="1347881" y="1040030"/>
                </a:lnTo>
                <a:lnTo>
                  <a:pt x="1294177" y="1068214"/>
                </a:lnTo>
                <a:lnTo>
                  <a:pt x="1239534" y="1098956"/>
                </a:lnTo>
                <a:lnTo>
                  <a:pt x="1204606" y="1125353"/>
                </a:lnTo>
                <a:lnTo>
                  <a:pt x="1166880" y="1164045"/>
                </a:lnTo>
                <a:lnTo>
                  <a:pt x="1126396" y="1212954"/>
                </a:lnTo>
                <a:lnTo>
                  <a:pt x="1083195" y="1270000"/>
                </a:lnTo>
                <a:lnTo>
                  <a:pt x="963575" y="1434564"/>
                </a:lnTo>
                <a:lnTo>
                  <a:pt x="937701" y="1469160"/>
                </a:lnTo>
                <a:lnTo>
                  <a:pt x="911188" y="1503710"/>
                </a:lnTo>
                <a:lnTo>
                  <a:pt x="884042" y="1537956"/>
                </a:lnTo>
                <a:lnTo>
                  <a:pt x="856268" y="1571635"/>
                </a:lnTo>
                <a:lnTo>
                  <a:pt x="827872" y="1604490"/>
                </a:lnTo>
                <a:lnTo>
                  <a:pt x="798857" y="1636259"/>
                </a:lnTo>
                <a:lnTo>
                  <a:pt x="769230" y="1666682"/>
                </a:lnTo>
                <a:lnTo>
                  <a:pt x="738995" y="1695501"/>
                </a:lnTo>
                <a:lnTo>
                  <a:pt x="708158" y="1722454"/>
                </a:lnTo>
                <a:lnTo>
                  <a:pt x="676724" y="1747282"/>
                </a:lnTo>
                <a:lnTo>
                  <a:pt x="644697" y="1769725"/>
                </a:lnTo>
                <a:lnTo>
                  <a:pt x="612084" y="1789524"/>
                </a:lnTo>
                <a:lnTo>
                  <a:pt x="545116" y="1820145"/>
                </a:lnTo>
                <a:lnTo>
                  <a:pt x="475862" y="1837066"/>
                </a:lnTo>
                <a:lnTo>
                  <a:pt x="440390" y="1839739"/>
                </a:lnTo>
                <a:lnTo>
                  <a:pt x="404362" y="1838208"/>
                </a:lnTo>
                <a:lnTo>
                  <a:pt x="330657" y="1821491"/>
                </a:lnTo>
                <a:lnTo>
                  <a:pt x="292991" y="1805785"/>
                </a:lnTo>
                <a:lnTo>
                  <a:pt x="254789" y="1784835"/>
                </a:lnTo>
                <a:lnTo>
                  <a:pt x="216056" y="1758380"/>
                </a:lnTo>
                <a:lnTo>
                  <a:pt x="176797" y="1726161"/>
                </a:lnTo>
                <a:lnTo>
                  <a:pt x="134050" y="1680244"/>
                </a:lnTo>
                <a:lnTo>
                  <a:pt x="97054" y="1624405"/>
                </a:lnTo>
                <a:lnTo>
                  <a:pt x="65890" y="1559642"/>
                </a:lnTo>
                <a:lnTo>
                  <a:pt x="40639" y="1486956"/>
                </a:lnTo>
                <a:lnTo>
                  <a:pt x="30256" y="1447954"/>
                </a:lnTo>
                <a:lnTo>
                  <a:pt x="21382" y="1407345"/>
                </a:lnTo>
                <a:lnTo>
                  <a:pt x="14027" y="1365256"/>
                </a:lnTo>
                <a:lnTo>
                  <a:pt x="8201" y="1321810"/>
                </a:lnTo>
                <a:lnTo>
                  <a:pt x="3915" y="1277133"/>
                </a:lnTo>
                <a:lnTo>
                  <a:pt x="1177" y="1231349"/>
                </a:lnTo>
                <a:lnTo>
                  <a:pt x="0" y="1184584"/>
                </a:lnTo>
                <a:lnTo>
                  <a:pt x="391" y="1136963"/>
                </a:lnTo>
                <a:lnTo>
                  <a:pt x="2363" y="1088610"/>
                </a:lnTo>
                <a:lnTo>
                  <a:pt x="5924" y="1039650"/>
                </a:lnTo>
                <a:lnTo>
                  <a:pt x="11086" y="990208"/>
                </a:lnTo>
                <a:lnTo>
                  <a:pt x="17858" y="940410"/>
                </a:lnTo>
                <a:lnTo>
                  <a:pt x="26250" y="890379"/>
                </a:lnTo>
                <a:lnTo>
                  <a:pt x="36273" y="840242"/>
                </a:lnTo>
                <a:lnTo>
                  <a:pt x="47937" y="790123"/>
                </a:lnTo>
                <a:lnTo>
                  <a:pt x="61251" y="740147"/>
                </a:lnTo>
                <a:lnTo>
                  <a:pt x="76226" y="690438"/>
                </a:lnTo>
                <a:lnTo>
                  <a:pt x="92873" y="641123"/>
                </a:lnTo>
                <a:lnTo>
                  <a:pt x="111201" y="592325"/>
                </a:lnTo>
                <a:lnTo>
                  <a:pt x="131220" y="544169"/>
                </a:lnTo>
                <a:lnTo>
                  <a:pt x="152941" y="496782"/>
                </a:lnTo>
                <a:lnTo>
                  <a:pt x="176374" y="450286"/>
                </a:lnTo>
                <a:lnTo>
                  <a:pt x="201528" y="404809"/>
                </a:lnTo>
                <a:lnTo>
                  <a:pt x="228415" y="360473"/>
                </a:lnTo>
                <a:lnTo>
                  <a:pt x="257043" y="317405"/>
                </a:lnTo>
                <a:lnTo>
                  <a:pt x="287424" y="275729"/>
                </a:lnTo>
                <a:lnTo>
                  <a:pt x="319568" y="235571"/>
                </a:lnTo>
                <a:lnTo>
                  <a:pt x="353484" y="197054"/>
                </a:lnTo>
                <a:lnTo>
                  <a:pt x="389183" y="160305"/>
                </a:lnTo>
                <a:lnTo>
                  <a:pt x="426675" y="125447"/>
                </a:lnTo>
                <a:lnTo>
                  <a:pt x="472156" y="89455"/>
                </a:lnTo>
                <a:lnTo>
                  <a:pt x="525430" y="54543"/>
                </a:lnTo>
                <a:lnTo>
                  <a:pt x="585775" y="20994"/>
                </a:lnTo>
                <a:lnTo>
                  <a:pt x="628822" y="0"/>
                </a:lnTo>
                <a:lnTo>
                  <a:pt x="2089375" y="0"/>
                </a:lnTo>
                <a:lnTo>
                  <a:pt x="2138139" y="45674"/>
                </a:lnTo>
                <a:lnTo>
                  <a:pt x="2183809" y="102590"/>
                </a:lnTo>
                <a:lnTo>
                  <a:pt x="2220978" y="166967"/>
                </a:lnTo>
                <a:lnTo>
                  <a:pt x="2236147" y="202043"/>
                </a:lnTo>
                <a:lnTo>
                  <a:pt x="2248920" y="239091"/>
                </a:lnTo>
                <a:lnTo>
                  <a:pt x="2259205" y="278146"/>
                </a:lnTo>
                <a:lnTo>
                  <a:pt x="2266913" y="319244"/>
                </a:lnTo>
                <a:lnTo>
                  <a:pt x="2271951" y="362420"/>
                </a:lnTo>
                <a:lnTo>
                  <a:pt x="2274633" y="408134"/>
                </a:lnTo>
                <a:lnTo>
                  <a:pt x="2274780" y="450383"/>
                </a:lnTo>
                <a:lnTo>
                  <a:pt x="2272443" y="489354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12994" y="1207647"/>
            <a:ext cx="1075055" cy="865505"/>
          </a:xfrm>
          <a:custGeom>
            <a:avLst/>
            <a:gdLst/>
            <a:ahLst/>
            <a:cxnLst/>
            <a:rect l="l" t="t" r="r" b="b"/>
            <a:pathLst>
              <a:path w="1075055" h="865505">
                <a:moveTo>
                  <a:pt x="1075004" y="863599"/>
                </a:moveTo>
                <a:lnTo>
                  <a:pt x="1071555" y="864436"/>
                </a:lnTo>
                <a:lnTo>
                  <a:pt x="1043309" y="865315"/>
                </a:lnTo>
                <a:lnTo>
                  <a:pt x="1015156" y="860715"/>
                </a:lnTo>
                <a:lnTo>
                  <a:pt x="957300" y="837617"/>
                </a:lnTo>
                <a:lnTo>
                  <a:pt x="894332" y="800211"/>
                </a:lnTo>
                <a:lnTo>
                  <a:pt x="822600" y="753568"/>
                </a:lnTo>
                <a:lnTo>
                  <a:pt x="782304" y="728368"/>
                </a:lnTo>
                <a:lnTo>
                  <a:pt x="738447" y="702759"/>
                </a:lnTo>
                <a:lnTo>
                  <a:pt x="690571" y="677377"/>
                </a:lnTo>
                <a:lnTo>
                  <a:pt x="638221" y="652855"/>
                </a:lnTo>
                <a:lnTo>
                  <a:pt x="580938" y="629827"/>
                </a:lnTo>
                <a:lnTo>
                  <a:pt x="534164" y="622594"/>
                </a:lnTo>
                <a:lnTo>
                  <a:pt x="503462" y="622443"/>
                </a:lnTo>
                <a:lnTo>
                  <a:pt x="468890" y="623804"/>
                </a:lnTo>
                <a:lnTo>
                  <a:pt x="391163" y="628679"/>
                </a:lnTo>
                <a:lnTo>
                  <a:pt x="349519" y="630996"/>
                </a:lnTo>
                <a:lnTo>
                  <a:pt x="307029" y="632438"/>
                </a:lnTo>
                <a:lnTo>
                  <a:pt x="264449" y="632407"/>
                </a:lnTo>
                <a:lnTo>
                  <a:pt x="222535" y="630304"/>
                </a:lnTo>
                <a:lnTo>
                  <a:pt x="182043" y="625534"/>
                </a:lnTo>
                <a:lnTo>
                  <a:pt x="143729" y="617498"/>
                </a:lnTo>
                <a:lnTo>
                  <a:pt x="76657" y="589242"/>
                </a:lnTo>
                <a:lnTo>
                  <a:pt x="27367" y="540755"/>
                </a:lnTo>
                <a:lnTo>
                  <a:pt x="1905" y="467261"/>
                </a:lnTo>
                <a:lnTo>
                  <a:pt x="0" y="419643"/>
                </a:lnTo>
                <a:lnTo>
                  <a:pt x="4199" y="388510"/>
                </a:lnTo>
                <a:lnTo>
                  <a:pt x="29256" y="323764"/>
                </a:lnTo>
                <a:lnTo>
                  <a:pt x="49390" y="290851"/>
                </a:lnTo>
                <a:lnTo>
                  <a:pt x="74114" y="258043"/>
                </a:lnTo>
                <a:lnTo>
                  <a:pt x="103065" y="225692"/>
                </a:lnTo>
                <a:lnTo>
                  <a:pt x="135883" y="194146"/>
                </a:lnTo>
                <a:lnTo>
                  <a:pt x="172205" y="163757"/>
                </a:lnTo>
                <a:lnTo>
                  <a:pt x="211670" y="134873"/>
                </a:lnTo>
                <a:lnTo>
                  <a:pt x="253917" y="107845"/>
                </a:lnTo>
                <a:lnTo>
                  <a:pt x="298584" y="83022"/>
                </a:lnTo>
                <a:lnTo>
                  <a:pt x="345311" y="60755"/>
                </a:lnTo>
                <a:lnTo>
                  <a:pt x="393734" y="41393"/>
                </a:lnTo>
                <a:lnTo>
                  <a:pt x="443494" y="25287"/>
                </a:lnTo>
                <a:lnTo>
                  <a:pt x="494228" y="12786"/>
                </a:lnTo>
                <a:lnTo>
                  <a:pt x="545575" y="4240"/>
                </a:lnTo>
                <a:lnTo>
                  <a:pt x="597174" y="0"/>
                </a:lnTo>
                <a:lnTo>
                  <a:pt x="648663" y="414"/>
                </a:lnTo>
                <a:lnTo>
                  <a:pt x="699681" y="5833"/>
                </a:lnTo>
                <a:lnTo>
                  <a:pt x="758555" y="21341"/>
                </a:lnTo>
                <a:lnTo>
                  <a:pt x="824308" y="49502"/>
                </a:lnTo>
                <a:lnTo>
                  <a:pt x="858913" y="67853"/>
                </a:lnTo>
                <a:lnTo>
                  <a:pt x="894217" y="88801"/>
                </a:lnTo>
                <a:lnTo>
                  <a:pt x="929880" y="112155"/>
                </a:lnTo>
                <a:lnTo>
                  <a:pt x="965562" y="137727"/>
                </a:lnTo>
                <a:lnTo>
                  <a:pt x="1000922" y="165327"/>
                </a:lnTo>
                <a:lnTo>
                  <a:pt x="1035621" y="194767"/>
                </a:lnTo>
                <a:lnTo>
                  <a:pt x="1069317" y="225857"/>
                </a:lnTo>
                <a:lnTo>
                  <a:pt x="1075004" y="231579"/>
                </a:lnTo>
                <a:lnTo>
                  <a:pt x="1075004" y="863599"/>
                </a:lnTo>
                <a:close/>
              </a:path>
            </a:pathLst>
          </a:custGeom>
          <a:solidFill>
            <a:srgbClr val="BAA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91919" y="2638905"/>
            <a:ext cx="7304405" cy="2776220"/>
          </a:xfrm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056640" marR="5080" indent="-1044575">
              <a:lnSpc>
                <a:spcPts val="9680"/>
              </a:lnSpc>
              <a:spcBef>
                <a:spcPts val="2340"/>
              </a:spcBef>
            </a:pPr>
            <a:r>
              <a:rPr spc="-395" dirty="0"/>
              <a:t>REDES</a:t>
            </a:r>
            <a:r>
              <a:rPr spc="200" dirty="0"/>
              <a:t> </a:t>
            </a:r>
            <a:r>
              <a:rPr spc="-490" dirty="0"/>
              <a:t>PARA </a:t>
            </a:r>
            <a:r>
              <a:rPr spc="-295" dirty="0"/>
              <a:t>PESSOAS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08278" y="5263346"/>
            <a:ext cx="9271635" cy="302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799"/>
              </a:lnSpc>
              <a:spcBef>
                <a:spcPts val="95"/>
              </a:spcBef>
            </a:pPr>
            <a:r>
              <a:rPr sz="3400" spc="395" dirty="0">
                <a:solidFill>
                  <a:srgbClr val="4F3333"/>
                </a:solidFill>
                <a:latin typeface="Calibri"/>
                <a:cs typeface="Calibri"/>
              </a:rPr>
              <a:t>As</a:t>
            </a:r>
            <a:r>
              <a:rPr sz="34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50" dirty="0">
                <a:solidFill>
                  <a:srgbClr val="4F3333"/>
                </a:solidFill>
                <a:latin typeface="Calibri"/>
                <a:cs typeface="Calibri"/>
              </a:rPr>
              <a:t>redes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55" dirty="0">
                <a:solidFill>
                  <a:srgbClr val="4F3333"/>
                </a:solidFill>
                <a:latin typeface="Calibri"/>
                <a:cs typeface="Calibri"/>
              </a:rPr>
              <a:t>para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50" dirty="0">
                <a:solidFill>
                  <a:srgbClr val="4F3333"/>
                </a:solidFill>
                <a:latin typeface="Calibri"/>
                <a:cs typeface="Calibri"/>
              </a:rPr>
              <a:t>as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65" dirty="0">
                <a:solidFill>
                  <a:srgbClr val="4F3333"/>
                </a:solidFill>
                <a:latin typeface="Calibri"/>
                <a:cs typeface="Calibri"/>
              </a:rPr>
              <a:t>pessoas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45" dirty="0">
                <a:solidFill>
                  <a:srgbClr val="4F3333"/>
                </a:solidFill>
                <a:latin typeface="Calibri"/>
                <a:cs typeface="Calibri"/>
              </a:rPr>
              <a:t>são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65" dirty="0">
                <a:solidFill>
                  <a:srgbClr val="4F3333"/>
                </a:solidFill>
                <a:latin typeface="Calibri"/>
                <a:cs typeface="Calibri"/>
              </a:rPr>
              <a:t>aquelas</a:t>
            </a:r>
            <a:r>
              <a:rPr sz="34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434" dirty="0">
                <a:solidFill>
                  <a:srgbClr val="4F3333"/>
                </a:solidFill>
                <a:latin typeface="Calibri"/>
                <a:cs typeface="Calibri"/>
              </a:rPr>
              <a:t>que </a:t>
            </a:r>
            <a:r>
              <a:rPr sz="3400" spc="350" dirty="0">
                <a:solidFill>
                  <a:srgbClr val="4F3333"/>
                </a:solidFill>
                <a:latin typeface="Calibri"/>
                <a:cs typeface="Calibri"/>
              </a:rPr>
              <a:t>todos</a:t>
            </a:r>
            <a:r>
              <a:rPr sz="34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3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30" dirty="0">
                <a:solidFill>
                  <a:srgbClr val="4F3333"/>
                </a:solidFill>
                <a:latin typeface="Calibri"/>
                <a:cs typeface="Calibri"/>
              </a:rPr>
              <a:t>usuários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525" dirty="0">
                <a:solidFill>
                  <a:srgbClr val="4F3333"/>
                </a:solidFill>
                <a:latin typeface="Calibri"/>
                <a:cs typeface="Calibri"/>
              </a:rPr>
              <a:t>podem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45" dirty="0">
                <a:solidFill>
                  <a:srgbClr val="4F3333"/>
                </a:solidFill>
                <a:latin typeface="Calibri"/>
                <a:cs typeface="Calibri"/>
              </a:rPr>
              <a:t>acessar</a:t>
            </a:r>
            <a:r>
              <a:rPr sz="3400" spc="13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60" dirty="0">
                <a:solidFill>
                  <a:srgbClr val="4F3333"/>
                </a:solidFill>
                <a:latin typeface="Calibri"/>
                <a:cs typeface="Calibri"/>
              </a:rPr>
              <a:t>como, whatsapp,</a:t>
            </a:r>
            <a:r>
              <a:rPr sz="34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25" dirty="0">
                <a:solidFill>
                  <a:srgbClr val="4F3333"/>
                </a:solidFill>
                <a:latin typeface="Calibri"/>
                <a:cs typeface="Calibri"/>
              </a:rPr>
              <a:t>youtube,</a:t>
            </a:r>
            <a:r>
              <a:rPr sz="34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20" dirty="0">
                <a:solidFill>
                  <a:srgbClr val="4F3333"/>
                </a:solidFill>
                <a:latin typeface="Calibri"/>
                <a:cs typeface="Calibri"/>
              </a:rPr>
              <a:t>facebook,</a:t>
            </a:r>
            <a:r>
              <a:rPr sz="34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415" dirty="0">
                <a:solidFill>
                  <a:srgbClr val="4F3333"/>
                </a:solidFill>
                <a:latin typeface="Calibri"/>
                <a:cs typeface="Calibri"/>
              </a:rPr>
              <a:t>instagram</a:t>
            </a:r>
            <a:r>
              <a:rPr sz="34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20" dirty="0">
                <a:solidFill>
                  <a:srgbClr val="4F3333"/>
                </a:solidFill>
                <a:latin typeface="Calibri"/>
                <a:cs typeface="Calibri"/>
              </a:rPr>
              <a:t>e </a:t>
            </a:r>
            <a:r>
              <a:rPr sz="3400" spc="400" dirty="0">
                <a:solidFill>
                  <a:srgbClr val="4F3333"/>
                </a:solidFill>
                <a:latin typeface="Calibri"/>
                <a:cs typeface="Calibri"/>
              </a:rPr>
              <a:t>muitos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250" dirty="0">
                <a:solidFill>
                  <a:srgbClr val="4F3333"/>
                </a:solidFill>
                <a:latin typeface="Calibri"/>
                <a:cs typeface="Calibri"/>
              </a:rPr>
              <a:t>outros.</a:t>
            </a:r>
            <a:r>
              <a:rPr sz="34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610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430" dirty="0">
                <a:solidFill>
                  <a:srgbClr val="4F3333"/>
                </a:solidFill>
                <a:latin typeface="Calibri"/>
                <a:cs typeface="Calibri"/>
              </a:rPr>
              <a:t>mais</a:t>
            </a:r>
            <a:r>
              <a:rPr sz="34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405" dirty="0">
                <a:solidFill>
                  <a:srgbClr val="4F3333"/>
                </a:solidFill>
                <a:latin typeface="Calibri"/>
                <a:cs typeface="Calibri"/>
              </a:rPr>
              <a:t>usado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40" dirty="0">
                <a:solidFill>
                  <a:srgbClr val="4F3333"/>
                </a:solidFill>
                <a:latin typeface="Calibri"/>
                <a:cs typeface="Calibri"/>
              </a:rPr>
              <a:t>o</a:t>
            </a:r>
            <a:r>
              <a:rPr sz="34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505" dirty="0">
                <a:solidFill>
                  <a:srgbClr val="4F3333"/>
                </a:solidFill>
                <a:latin typeface="Calibri"/>
                <a:cs typeface="Calibri"/>
              </a:rPr>
              <a:t>hub</a:t>
            </a:r>
            <a:r>
              <a:rPr sz="34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50" dirty="0">
                <a:solidFill>
                  <a:srgbClr val="4F3333"/>
                </a:solidFill>
                <a:latin typeface="Calibri"/>
                <a:cs typeface="Calibri"/>
              </a:rPr>
              <a:t>(mais </a:t>
            </a:r>
            <a:r>
              <a:rPr sz="3400" spc="440" dirty="0">
                <a:solidFill>
                  <a:srgbClr val="4F3333"/>
                </a:solidFill>
                <a:latin typeface="Calibri"/>
                <a:cs typeface="Calibri"/>
              </a:rPr>
              <a:t>recomendado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55" dirty="0">
                <a:solidFill>
                  <a:srgbClr val="4F3333"/>
                </a:solidFill>
                <a:latin typeface="Calibri"/>
                <a:cs typeface="Calibri"/>
              </a:rPr>
              <a:t>para</a:t>
            </a:r>
            <a:r>
              <a:rPr sz="3400" spc="14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350" dirty="0">
                <a:solidFill>
                  <a:srgbClr val="4F3333"/>
                </a:solidFill>
                <a:latin typeface="Calibri"/>
                <a:cs typeface="Calibri"/>
              </a:rPr>
              <a:t>redes</a:t>
            </a:r>
            <a:r>
              <a:rPr sz="3400" spc="13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400" spc="204" dirty="0">
                <a:solidFill>
                  <a:srgbClr val="4F3333"/>
                </a:solidFill>
                <a:latin typeface="Calibri"/>
                <a:cs typeface="Calibri"/>
              </a:rPr>
              <a:t>locais).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79" y="2488"/>
            <a:ext cx="17178367" cy="102834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8766" y="1416724"/>
            <a:ext cx="5548630" cy="774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900" spc="-140" dirty="0">
                <a:solidFill>
                  <a:srgbClr val="000000"/>
                </a:solidFill>
              </a:rPr>
              <a:t>REDES</a:t>
            </a:r>
            <a:r>
              <a:rPr sz="4900" spc="-170" dirty="0">
                <a:solidFill>
                  <a:srgbClr val="000000"/>
                </a:solidFill>
              </a:rPr>
              <a:t> </a:t>
            </a:r>
            <a:r>
              <a:rPr sz="4900" spc="-100" dirty="0">
                <a:solidFill>
                  <a:srgbClr val="000000"/>
                </a:solidFill>
              </a:rPr>
              <a:t>DE</a:t>
            </a:r>
            <a:r>
              <a:rPr sz="4900" spc="-195" dirty="0">
                <a:solidFill>
                  <a:srgbClr val="000000"/>
                </a:solidFill>
              </a:rPr>
              <a:t> </a:t>
            </a:r>
            <a:r>
              <a:rPr sz="4900" spc="-140" dirty="0">
                <a:solidFill>
                  <a:srgbClr val="000000"/>
                </a:solidFill>
              </a:rPr>
              <a:t>DIFUSÃO</a:t>
            </a:r>
            <a:endParaRPr sz="4900"/>
          </a:p>
        </p:txBody>
      </p:sp>
      <p:sp>
        <p:nvSpPr>
          <p:cNvPr id="4" name="object 4"/>
          <p:cNvSpPr txBox="1"/>
          <p:nvPr/>
        </p:nvSpPr>
        <p:spPr>
          <a:xfrm>
            <a:off x="1406290" y="2745237"/>
            <a:ext cx="407670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85" dirty="0">
                <a:solidFill>
                  <a:srgbClr val="FFFFFF"/>
                </a:solidFill>
                <a:latin typeface="Times New Roman"/>
                <a:cs typeface="Times New Roman"/>
              </a:rPr>
              <a:t>PONTO</a:t>
            </a:r>
            <a:r>
              <a:rPr sz="42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27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42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200" spc="-85" dirty="0">
                <a:solidFill>
                  <a:srgbClr val="FFFFFF"/>
                </a:solidFill>
                <a:latin typeface="Times New Roman"/>
                <a:cs typeface="Times New Roman"/>
              </a:rPr>
              <a:t>PONTO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9181" y="5123376"/>
            <a:ext cx="422719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-185" dirty="0">
                <a:solidFill>
                  <a:srgbClr val="FFFFFF"/>
                </a:solidFill>
                <a:latin typeface="Times New Roman"/>
                <a:cs typeface="Times New Roman"/>
              </a:rPr>
              <a:t>BROADCASTING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9309" y="7601713"/>
            <a:ext cx="409511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-145" dirty="0">
                <a:solidFill>
                  <a:srgbClr val="FFFFFF"/>
                </a:solidFill>
                <a:latin typeface="Times New Roman"/>
                <a:cs typeface="Times New Roman"/>
              </a:rPr>
              <a:t>MULTICASTING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396" y="3972349"/>
            <a:ext cx="461899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850" spc="215" dirty="0">
                <a:solidFill>
                  <a:srgbClr val="4F3333"/>
                </a:solidFill>
                <a:latin typeface="Calibri"/>
                <a:cs typeface="Calibri"/>
              </a:rPr>
              <a:t>Manda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7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10" dirty="0">
                <a:solidFill>
                  <a:srgbClr val="4F3333"/>
                </a:solidFill>
                <a:latin typeface="Calibri"/>
                <a:cs typeface="Calibri"/>
              </a:rPr>
              <a:t>dados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para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20" dirty="0">
                <a:solidFill>
                  <a:srgbClr val="4F3333"/>
                </a:solidFill>
                <a:latin typeface="Calibri"/>
                <a:cs typeface="Calibri"/>
              </a:rPr>
              <a:t>cada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365" dirty="0">
                <a:solidFill>
                  <a:srgbClr val="4F3333"/>
                </a:solidFill>
                <a:latin typeface="Calibri"/>
                <a:cs typeface="Calibri"/>
              </a:rPr>
              <a:t>um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29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00" dirty="0">
                <a:solidFill>
                  <a:srgbClr val="4F3333"/>
                </a:solidFill>
                <a:latin typeface="Calibri"/>
                <a:cs typeface="Calibri"/>
              </a:rPr>
              <a:t>cada </a:t>
            </a:r>
            <a:r>
              <a:rPr sz="1850" spc="155" dirty="0">
                <a:solidFill>
                  <a:srgbClr val="4F3333"/>
                </a:solidFill>
                <a:latin typeface="Calibri"/>
                <a:cs typeface="Calibri"/>
              </a:rPr>
              <a:t>vez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465" y="6419831"/>
            <a:ext cx="467296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215" dirty="0">
                <a:solidFill>
                  <a:srgbClr val="4F3333"/>
                </a:solidFill>
                <a:latin typeface="Calibri"/>
                <a:cs typeface="Calibri"/>
              </a:rPr>
              <a:t>Manda</a:t>
            </a:r>
            <a:r>
              <a:rPr sz="1850" spc="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7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10" dirty="0">
                <a:solidFill>
                  <a:srgbClr val="4F3333"/>
                </a:solidFill>
                <a:latin typeface="Calibri"/>
                <a:cs typeface="Calibri"/>
              </a:rPr>
              <a:t>dados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para</a:t>
            </a:r>
            <a:r>
              <a:rPr sz="1850" spc="6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todos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29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305" dirty="0">
                <a:solidFill>
                  <a:srgbClr val="4F3333"/>
                </a:solidFill>
                <a:latin typeface="Calibri"/>
                <a:cs typeface="Calibri"/>
              </a:rPr>
              <a:t>uma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55" dirty="0">
                <a:solidFill>
                  <a:srgbClr val="4F3333"/>
                </a:solidFill>
                <a:latin typeface="Calibri"/>
                <a:cs typeface="Calibri"/>
              </a:rPr>
              <a:t>vez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8782510"/>
            <a:ext cx="425323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850" spc="215" dirty="0">
                <a:solidFill>
                  <a:srgbClr val="4F3333"/>
                </a:solidFill>
                <a:latin typeface="Calibri"/>
                <a:cs typeface="Calibri"/>
              </a:rPr>
              <a:t>Manda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70" dirty="0">
                <a:solidFill>
                  <a:srgbClr val="4F3333"/>
                </a:solidFill>
                <a:latin typeface="Calibri"/>
                <a:cs typeface="Calibri"/>
              </a:rPr>
              <a:t>os</a:t>
            </a:r>
            <a:r>
              <a:rPr sz="1850" spc="7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210" dirty="0">
                <a:solidFill>
                  <a:srgbClr val="4F3333"/>
                </a:solidFill>
                <a:latin typeface="Calibri"/>
                <a:cs typeface="Calibri"/>
              </a:rPr>
              <a:t>dados</a:t>
            </a:r>
            <a:r>
              <a:rPr sz="1850" spc="7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80" dirty="0">
                <a:solidFill>
                  <a:srgbClr val="4F3333"/>
                </a:solidFill>
                <a:latin typeface="Calibri"/>
                <a:cs typeface="Calibri"/>
              </a:rPr>
              <a:t>para</a:t>
            </a:r>
            <a:r>
              <a:rPr sz="1850" spc="7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1850" spc="190" dirty="0">
                <a:solidFill>
                  <a:srgbClr val="4F3333"/>
                </a:solidFill>
                <a:latin typeface="Calibri"/>
                <a:cs typeface="Calibri"/>
              </a:rPr>
              <a:t>determinados </a:t>
            </a:r>
            <a:r>
              <a:rPr sz="1850" spc="210" dirty="0">
                <a:solidFill>
                  <a:srgbClr val="4F3333"/>
                </a:solidFill>
                <a:latin typeface="Calibri"/>
                <a:cs typeface="Calibri"/>
              </a:rPr>
              <a:t>grupos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169" y="2660723"/>
            <a:ext cx="8930005" cy="2700020"/>
          </a:xfrm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919095" marR="5080" indent="-2907030">
              <a:lnSpc>
                <a:spcPct val="76000"/>
              </a:lnSpc>
              <a:spcBef>
                <a:spcPts val="3000"/>
              </a:spcBef>
            </a:pPr>
            <a:r>
              <a:rPr sz="9950" spc="-170" dirty="0">
                <a:solidFill>
                  <a:srgbClr val="4F3333"/>
                </a:solidFill>
                <a:latin typeface="Times New Roman"/>
                <a:cs typeface="Times New Roman"/>
              </a:rPr>
              <a:t>TOPOLOGIA</a:t>
            </a:r>
            <a:r>
              <a:rPr sz="9950" spc="-430" dirty="0">
                <a:solidFill>
                  <a:srgbClr val="4F3333"/>
                </a:solidFill>
                <a:latin typeface="Times New Roman"/>
                <a:cs typeface="Times New Roman"/>
              </a:rPr>
              <a:t> </a:t>
            </a:r>
            <a:r>
              <a:rPr sz="9950" spc="-535" dirty="0">
                <a:solidFill>
                  <a:srgbClr val="4F3333"/>
                </a:solidFill>
                <a:latin typeface="Times New Roman"/>
                <a:cs typeface="Times New Roman"/>
              </a:rPr>
              <a:t>DE </a:t>
            </a:r>
            <a:r>
              <a:rPr sz="9950" spc="-470" dirty="0">
                <a:solidFill>
                  <a:srgbClr val="4F3333"/>
                </a:solidFill>
                <a:latin typeface="Times New Roman"/>
                <a:cs typeface="Times New Roman"/>
              </a:rPr>
              <a:t>REDE</a:t>
            </a:r>
            <a:endParaRPr sz="9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30279" y="5231602"/>
            <a:ext cx="9627870" cy="211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5"/>
              </a:spcBef>
            </a:pPr>
            <a:r>
              <a:rPr sz="3900" spc="700" dirty="0">
                <a:solidFill>
                  <a:srgbClr val="4F3333"/>
                </a:solidFill>
                <a:latin typeface="Calibri"/>
                <a:cs typeface="Calibri"/>
              </a:rPr>
              <a:t>É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25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59" dirty="0">
                <a:solidFill>
                  <a:srgbClr val="4F3333"/>
                </a:solidFill>
                <a:latin typeface="Calibri"/>
                <a:cs typeface="Calibri"/>
              </a:rPr>
              <a:t>maneira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50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580" dirty="0">
                <a:solidFill>
                  <a:srgbClr val="4F3333"/>
                </a:solidFill>
                <a:latin typeface="Calibri"/>
                <a:cs typeface="Calibri"/>
              </a:rPr>
              <a:t>como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25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05" dirty="0">
                <a:solidFill>
                  <a:srgbClr val="4F3333"/>
                </a:solidFill>
                <a:latin typeface="Calibri"/>
                <a:cs typeface="Calibri"/>
              </a:rPr>
              <a:t>rede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50" dirty="0">
                <a:solidFill>
                  <a:srgbClr val="4F3333"/>
                </a:solidFill>
                <a:latin typeface="Calibri"/>
                <a:cs typeface="Calibri"/>
              </a:rPr>
              <a:t>está </a:t>
            </a:r>
            <a:r>
              <a:rPr sz="3900" spc="465" dirty="0">
                <a:solidFill>
                  <a:srgbClr val="4F3333"/>
                </a:solidFill>
                <a:latin typeface="Calibri"/>
                <a:cs typeface="Calibri"/>
              </a:rPr>
              <a:t>conectada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95" dirty="0">
                <a:solidFill>
                  <a:srgbClr val="4F3333"/>
                </a:solidFill>
                <a:latin typeface="Calibri"/>
                <a:cs typeface="Calibri"/>
              </a:rPr>
              <a:t>aos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80" dirty="0">
                <a:solidFill>
                  <a:srgbClr val="4F3333"/>
                </a:solidFill>
                <a:latin typeface="Calibri"/>
                <a:cs typeface="Calibri"/>
              </a:rPr>
              <a:t>computadores</a:t>
            </a:r>
            <a:r>
              <a:rPr sz="39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425" dirty="0">
                <a:solidFill>
                  <a:srgbClr val="4F3333"/>
                </a:solidFill>
                <a:latin typeface="Calibri"/>
                <a:cs typeface="Calibri"/>
              </a:rPr>
              <a:t>e</a:t>
            </a:r>
            <a:r>
              <a:rPr sz="39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3900" spc="355" dirty="0">
                <a:solidFill>
                  <a:srgbClr val="4F3333"/>
                </a:solidFill>
                <a:latin typeface="Calibri"/>
                <a:cs typeface="Calibri"/>
              </a:rPr>
              <a:t>outros </a:t>
            </a:r>
            <a:r>
              <a:rPr sz="3900" spc="440" dirty="0">
                <a:solidFill>
                  <a:srgbClr val="4F3333"/>
                </a:solidFill>
                <a:latin typeface="Calibri"/>
                <a:cs typeface="Calibri"/>
              </a:rPr>
              <a:t>componentes.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264840" cy="3409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807200" cy="7947659"/>
            <a:chOff x="0" y="0"/>
            <a:chExt cx="6807200" cy="794765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60564" cy="42327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342" y="2898999"/>
              <a:ext cx="5638799" cy="50482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5" name="object 5"/>
          <p:cNvSpPr/>
          <p:nvPr/>
        </p:nvSpPr>
        <p:spPr>
          <a:xfrm>
            <a:off x="13706307" y="-9066"/>
            <a:ext cx="4582795" cy="2830195"/>
          </a:xfrm>
          <a:custGeom>
            <a:avLst/>
            <a:gdLst/>
            <a:ahLst/>
            <a:cxnLst/>
            <a:rect l="l" t="t" r="r" b="b"/>
            <a:pathLst>
              <a:path w="4582794" h="2830195">
                <a:moveTo>
                  <a:pt x="4581917" y="2639045"/>
                </a:moveTo>
                <a:lnTo>
                  <a:pt x="3550687" y="792893"/>
                </a:lnTo>
                <a:lnTo>
                  <a:pt x="3549560" y="775479"/>
                </a:lnTo>
                <a:lnTo>
                  <a:pt x="3540020" y="731230"/>
                </a:lnTo>
                <a:lnTo>
                  <a:pt x="3528988" y="686423"/>
                </a:lnTo>
                <a:lnTo>
                  <a:pt x="3516462" y="641057"/>
                </a:lnTo>
                <a:lnTo>
                  <a:pt x="3502442" y="595132"/>
                </a:lnTo>
                <a:lnTo>
                  <a:pt x="3486924" y="548647"/>
                </a:lnTo>
                <a:lnTo>
                  <a:pt x="3469909" y="501601"/>
                </a:lnTo>
                <a:lnTo>
                  <a:pt x="3451394" y="453994"/>
                </a:lnTo>
                <a:lnTo>
                  <a:pt x="3426928" y="417721"/>
                </a:lnTo>
                <a:lnTo>
                  <a:pt x="3405409" y="368990"/>
                </a:lnTo>
                <a:lnTo>
                  <a:pt x="3382387" y="319697"/>
                </a:lnTo>
                <a:lnTo>
                  <a:pt x="3353409" y="281735"/>
                </a:lnTo>
                <a:lnTo>
                  <a:pt x="3322924" y="243209"/>
                </a:lnTo>
                <a:lnTo>
                  <a:pt x="3290930" y="204120"/>
                </a:lnTo>
                <a:lnTo>
                  <a:pt x="3157570" y="45744"/>
                </a:lnTo>
                <a:lnTo>
                  <a:pt x="3119017" y="17760"/>
                </a:lnTo>
                <a:lnTo>
                  <a:pt x="3112586" y="7587"/>
                </a:lnTo>
                <a:lnTo>
                  <a:pt x="4581691" y="9066"/>
                </a:lnTo>
                <a:lnTo>
                  <a:pt x="4581917" y="2639045"/>
                </a:lnTo>
                <a:close/>
              </a:path>
              <a:path w="4582794" h="2830195">
                <a:moveTo>
                  <a:pt x="3112028" y="7586"/>
                </a:moveTo>
                <a:lnTo>
                  <a:pt x="3107790" y="0"/>
                </a:lnTo>
                <a:lnTo>
                  <a:pt x="3112586" y="7587"/>
                </a:lnTo>
                <a:lnTo>
                  <a:pt x="3112028" y="7586"/>
                </a:lnTo>
                <a:close/>
              </a:path>
              <a:path w="4582794" h="2830195">
                <a:moveTo>
                  <a:pt x="3550687" y="792893"/>
                </a:moveTo>
                <a:lnTo>
                  <a:pt x="3112028" y="7586"/>
                </a:lnTo>
                <a:lnTo>
                  <a:pt x="3112586" y="7587"/>
                </a:lnTo>
                <a:lnTo>
                  <a:pt x="3119017" y="17760"/>
                </a:lnTo>
                <a:lnTo>
                  <a:pt x="3157570" y="45744"/>
                </a:lnTo>
                <a:lnTo>
                  <a:pt x="3290930" y="204120"/>
                </a:lnTo>
                <a:lnTo>
                  <a:pt x="3322924" y="243209"/>
                </a:lnTo>
                <a:lnTo>
                  <a:pt x="3353409" y="281735"/>
                </a:lnTo>
                <a:lnTo>
                  <a:pt x="3382387" y="319697"/>
                </a:lnTo>
                <a:lnTo>
                  <a:pt x="3405409" y="368990"/>
                </a:lnTo>
                <a:lnTo>
                  <a:pt x="3426928" y="417721"/>
                </a:lnTo>
                <a:lnTo>
                  <a:pt x="3451394" y="453994"/>
                </a:lnTo>
                <a:lnTo>
                  <a:pt x="3469909" y="501601"/>
                </a:lnTo>
                <a:lnTo>
                  <a:pt x="3486924" y="548647"/>
                </a:lnTo>
                <a:lnTo>
                  <a:pt x="3502442" y="595132"/>
                </a:lnTo>
                <a:lnTo>
                  <a:pt x="3516462" y="641057"/>
                </a:lnTo>
                <a:lnTo>
                  <a:pt x="3528988" y="686423"/>
                </a:lnTo>
                <a:lnTo>
                  <a:pt x="3540020" y="731230"/>
                </a:lnTo>
                <a:lnTo>
                  <a:pt x="3549560" y="775479"/>
                </a:lnTo>
                <a:lnTo>
                  <a:pt x="3550687" y="792893"/>
                </a:lnTo>
                <a:close/>
              </a:path>
              <a:path w="4582794" h="2830195">
                <a:moveTo>
                  <a:pt x="3166249" y="2015165"/>
                </a:moveTo>
                <a:lnTo>
                  <a:pt x="2976374" y="1944123"/>
                </a:lnTo>
                <a:lnTo>
                  <a:pt x="2987346" y="1934668"/>
                </a:lnTo>
                <a:lnTo>
                  <a:pt x="3022938" y="1893746"/>
                </a:lnTo>
                <a:lnTo>
                  <a:pt x="3057047" y="1852269"/>
                </a:lnTo>
                <a:lnTo>
                  <a:pt x="3085063" y="1822071"/>
                </a:lnTo>
                <a:lnTo>
                  <a:pt x="3115722" y="1779303"/>
                </a:lnTo>
                <a:lnTo>
                  <a:pt x="3144412" y="1735798"/>
                </a:lnTo>
                <a:lnTo>
                  <a:pt x="3170971" y="1691496"/>
                </a:lnTo>
                <a:lnTo>
                  <a:pt x="3195237" y="1646336"/>
                </a:lnTo>
                <a:lnTo>
                  <a:pt x="3202005" y="1648868"/>
                </a:lnTo>
                <a:lnTo>
                  <a:pt x="3208294" y="1637661"/>
                </a:lnTo>
                <a:lnTo>
                  <a:pt x="3209151" y="1624422"/>
                </a:lnTo>
                <a:lnTo>
                  <a:pt x="3235665" y="1566543"/>
                </a:lnTo>
                <a:lnTo>
                  <a:pt x="3241055" y="1568560"/>
                </a:lnTo>
                <a:lnTo>
                  <a:pt x="3247708" y="1557489"/>
                </a:lnTo>
                <a:lnTo>
                  <a:pt x="3251839" y="1545475"/>
                </a:lnTo>
                <a:lnTo>
                  <a:pt x="3249662" y="1544661"/>
                </a:lnTo>
                <a:lnTo>
                  <a:pt x="3270245" y="1498122"/>
                </a:lnTo>
                <a:lnTo>
                  <a:pt x="3289025" y="1450910"/>
                </a:lnTo>
                <a:lnTo>
                  <a:pt x="3305863" y="1402971"/>
                </a:lnTo>
                <a:lnTo>
                  <a:pt x="3320618" y="1354252"/>
                </a:lnTo>
                <a:lnTo>
                  <a:pt x="3327410" y="1343233"/>
                </a:lnTo>
                <a:lnTo>
                  <a:pt x="3327763" y="1343365"/>
                </a:lnTo>
                <a:lnTo>
                  <a:pt x="3329965" y="1330629"/>
                </a:lnTo>
                <a:lnTo>
                  <a:pt x="3324505" y="1328587"/>
                </a:lnTo>
                <a:lnTo>
                  <a:pt x="3333364" y="1291222"/>
                </a:lnTo>
                <a:lnTo>
                  <a:pt x="3337702" y="1265725"/>
                </a:lnTo>
                <a:lnTo>
                  <a:pt x="3342181" y="1240281"/>
                </a:lnTo>
                <a:lnTo>
                  <a:pt x="3347013" y="1214969"/>
                </a:lnTo>
                <a:lnTo>
                  <a:pt x="3357014" y="1164472"/>
                </a:lnTo>
                <a:lnTo>
                  <a:pt x="3365134" y="1113271"/>
                </a:lnTo>
                <a:lnTo>
                  <a:pt x="3371380" y="1061369"/>
                </a:lnTo>
                <a:lnTo>
                  <a:pt x="3375763" y="1008769"/>
                </a:lnTo>
                <a:lnTo>
                  <a:pt x="3373841" y="967371"/>
                </a:lnTo>
                <a:lnTo>
                  <a:pt x="3374523" y="913386"/>
                </a:lnTo>
                <a:lnTo>
                  <a:pt x="3368918" y="870610"/>
                </a:lnTo>
                <a:lnTo>
                  <a:pt x="3361485" y="827149"/>
                </a:lnTo>
                <a:lnTo>
                  <a:pt x="3356683" y="771113"/>
                </a:lnTo>
                <a:lnTo>
                  <a:pt x="3345621" y="726295"/>
                </a:lnTo>
                <a:lnTo>
                  <a:pt x="3332758" y="680803"/>
                </a:lnTo>
                <a:lnTo>
                  <a:pt x="3318103" y="634640"/>
                </a:lnTo>
                <a:lnTo>
                  <a:pt x="3301665" y="587811"/>
                </a:lnTo>
                <a:lnTo>
                  <a:pt x="3283453" y="540317"/>
                </a:lnTo>
                <a:lnTo>
                  <a:pt x="3259025" y="504058"/>
                </a:lnTo>
                <a:lnTo>
                  <a:pt x="3237292" y="455247"/>
                </a:lnTo>
                <a:lnTo>
                  <a:pt x="3213811" y="405782"/>
                </a:lnTo>
                <a:lnTo>
                  <a:pt x="3184355" y="367642"/>
                </a:lnTo>
                <a:lnTo>
                  <a:pt x="3153934" y="329140"/>
                </a:lnTo>
                <a:lnTo>
                  <a:pt x="3122552" y="290279"/>
                </a:lnTo>
                <a:lnTo>
                  <a:pt x="3090213" y="251059"/>
                </a:lnTo>
                <a:lnTo>
                  <a:pt x="3056920" y="211483"/>
                </a:lnTo>
                <a:lnTo>
                  <a:pt x="3018229" y="183447"/>
                </a:lnTo>
                <a:lnTo>
                  <a:pt x="2983043" y="143163"/>
                </a:lnTo>
                <a:lnTo>
                  <a:pt x="2858508" y="55889"/>
                </a:lnTo>
                <a:lnTo>
                  <a:pt x="2810685" y="37996"/>
                </a:lnTo>
                <a:lnTo>
                  <a:pt x="2809955" y="24163"/>
                </a:lnTo>
                <a:lnTo>
                  <a:pt x="2764716" y="7236"/>
                </a:lnTo>
                <a:lnTo>
                  <a:pt x="3112028" y="7586"/>
                </a:lnTo>
                <a:lnTo>
                  <a:pt x="3550687" y="792893"/>
                </a:lnTo>
                <a:lnTo>
                  <a:pt x="3553158" y="831065"/>
                </a:lnTo>
                <a:lnTo>
                  <a:pt x="3559718" y="874198"/>
                </a:lnTo>
                <a:lnTo>
                  <a:pt x="3560339" y="928670"/>
                </a:lnTo>
                <a:lnTo>
                  <a:pt x="3563924" y="970691"/>
                </a:lnTo>
                <a:lnTo>
                  <a:pt x="3561574" y="1024051"/>
                </a:lnTo>
                <a:lnTo>
                  <a:pt x="3557741" y="1076856"/>
                </a:lnTo>
                <a:lnTo>
                  <a:pt x="3552425" y="1129106"/>
                </a:lnTo>
                <a:lnTo>
                  <a:pt x="3545629" y="1180803"/>
                </a:lnTo>
                <a:lnTo>
                  <a:pt x="3537122" y="1231859"/>
                </a:lnTo>
                <a:lnTo>
                  <a:pt x="3527188" y="1282382"/>
                </a:lnTo>
                <a:lnTo>
                  <a:pt x="3515799" y="1332360"/>
                </a:lnTo>
                <a:lnTo>
                  <a:pt x="3502926" y="1381783"/>
                </a:lnTo>
                <a:lnTo>
                  <a:pt x="3488542" y="1430640"/>
                </a:lnTo>
                <a:lnTo>
                  <a:pt x="3472618" y="1478922"/>
                </a:lnTo>
                <a:lnTo>
                  <a:pt x="3455127" y="1526616"/>
                </a:lnTo>
                <a:lnTo>
                  <a:pt x="3436039" y="1573714"/>
                </a:lnTo>
                <a:lnTo>
                  <a:pt x="3415327" y="1620204"/>
                </a:lnTo>
                <a:lnTo>
                  <a:pt x="3393387" y="1666234"/>
                </a:lnTo>
                <a:lnTo>
                  <a:pt x="3370380" y="1711865"/>
                </a:lnTo>
                <a:lnTo>
                  <a:pt x="3346216" y="1757064"/>
                </a:lnTo>
                <a:lnTo>
                  <a:pt x="3320805" y="1801795"/>
                </a:lnTo>
                <a:lnTo>
                  <a:pt x="3294057" y="1846027"/>
                </a:lnTo>
                <a:lnTo>
                  <a:pt x="3270334" y="1877830"/>
                </a:lnTo>
                <a:lnTo>
                  <a:pt x="3240644" y="1920961"/>
                </a:lnTo>
                <a:lnTo>
                  <a:pt x="3209348" y="1963491"/>
                </a:lnTo>
                <a:lnTo>
                  <a:pt x="3176357" y="2005387"/>
                </a:lnTo>
                <a:lnTo>
                  <a:pt x="3166249" y="2015165"/>
                </a:lnTo>
                <a:close/>
              </a:path>
              <a:path w="4582794" h="2830195">
                <a:moveTo>
                  <a:pt x="2316391" y="6785"/>
                </a:moveTo>
                <a:lnTo>
                  <a:pt x="2321590" y="4159"/>
                </a:lnTo>
                <a:lnTo>
                  <a:pt x="2754975" y="3592"/>
                </a:lnTo>
                <a:lnTo>
                  <a:pt x="2764716" y="7236"/>
                </a:lnTo>
                <a:lnTo>
                  <a:pt x="2316391" y="6785"/>
                </a:lnTo>
                <a:close/>
              </a:path>
              <a:path w="4582794" h="2830195">
                <a:moveTo>
                  <a:pt x="2328509" y="2433955"/>
                </a:moveTo>
                <a:lnTo>
                  <a:pt x="1665966" y="2186065"/>
                </a:lnTo>
                <a:lnTo>
                  <a:pt x="1681300" y="2178242"/>
                </a:lnTo>
                <a:lnTo>
                  <a:pt x="1729180" y="2196156"/>
                </a:lnTo>
                <a:lnTo>
                  <a:pt x="1781147" y="2202040"/>
                </a:lnTo>
                <a:lnTo>
                  <a:pt x="1828278" y="2219674"/>
                </a:lnTo>
                <a:lnTo>
                  <a:pt x="2176659" y="2255102"/>
                </a:lnTo>
                <a:lnTo>
                  <a:pt x="2228793" y="2247488"/>
                </a:lnTo>
                <a:lnTo>
                  <a:pt x="2275888" y="2251549"/>
                </a:lnTo>
                <a:lnTo>
                  <a:pt x="2377120" y="2235186"/>
                </a:lnTo>
                <a:lnTo>
                  <a:pt x="2475723" y="2217839"/>
                </a:lnTo>
                <a:lnTo>
                  <a:pt x="2528433" y="2196881"/>
                </a:lnTo>
                <a:lnTo>
                  <a:pt x="2580460" y="2175667"/>
                </a:lnTo>
                <a:lnTo>
                  <a:pt x="2626562" y="2165797"/>
                </a:lnTo>
                <a:lnTo>
                  <a:pt x="2675606" y="2143467"/>
                </a:lnTo>
                <a:lnTo>
                  <a:pt x="2723110" y="2120561"/>
                </a:lnTo>
                <a:lnTo>
                  <a:pt x="2769041" y="2097067"/>
                </a:lnTo>
                <a:lnTo>
                  <a:pt x="2798059" y="2067244"/>
                </a:lnTo>
                <a:lnTo>
                  <a:pt x="2794410" y="2052319"/>
                </a:lnTo>
                <a:lnTo>
                  <a:pt x="2778259" y="2032716"/>
                </a:lnTo>
                <a:lnTo>
                  <a:pt x="2698334" y="1975693"/>
                </a:lnTo>
                <a:lnTo>
                  <a:pt x="2663325" y="1935475"/>
                </a:lnTo>
                <a:lnTo>
                  <a:pt x="2624207" y="1907279"/>
                </a:lnTo>
                <a:lnTo>
                  <a:pt x="2555914" y="1827488"/>
                </a:lnTo>
                <a:lnTo>
                  <a:pt x="2517848" y="1799686"/>
                </a:lnTo>
                <a:lnTo>
                  <a:pt x="2451704" y="1720698"/>
                </a:lnTo>
                <a:lnTo>
                  <a:pt x="2355274" y="1603260"/>
                </a:lnTo>
                <a:lnTo>
                  <a:pt x="2262303" y="1487116"/>
                </a:lnTo>
                <a:lnTo>
                  <a:pt x="2236554" y="1436803"/>
                </a:lnTo>
                <a:lnTo>
                  <a:pt x="2178093" y="1360691"/>
                </a:lnTo>
                <a:lnTo>
                  <a:pt x="2154224" y="1311081"/>
                </a:lnTo>
                <a:lnTo>
                  <a:pt x="2126571" y="1273615"/>
                </a:lnTo>
                <a:lnTo>
                  <a:pt x="2104080" y="1224520"/>
                </a:lnTo>
                <a:lnTo>
                  <a:pt x="2077894" y="1187603"/>
                </a:lnTo>
                <a:lnTo>
                  <a:pt x="2056958" y="1139090"/>
                </a:lnTo>
                <a:lnTo>
                  <a:pt x="2036866" y="1090894"/>
                </a:lnTo>
                <a:lnTo>
                  <a:pt x="2013212" y="1054924"/>
                </a:lnTo>
                <a:lnTo>
                  <a:pt x="1994943" y="1007409"/>
                </a:lnTo>
                <a:lnTo>
                  <a:pt x="1977651" y="960260"/>
                </a:lnTo>
                <a:lnTo>
                  <a:pt x="1961381" y="913493"/>
                </a:lnTo>
                <a:lnTo>
                  <a:pt x="1946177" y="867125"/>
                </a:lnTo>
                <a:lnTo>
                  <a:pt x="1932085" y="821173"/>
                </a:lnTo>
                <a:lnTo>
                  <a:pt x="1919147" y="775653"/>
                </a:lnTo>
                <a:lnTo>
                  <a:pt x="1911861" y="718687"/>
                </a:lnTo>
                <a:lnTo>
                  <a:pt x="1901368" y="674082"/>
                </a:lnTo>
                <a:lnTo>
                  <a:pt x="1896614" y="618064"/>
                </a:lnTo>
                <a:lnTo>
                  <a:pt x="1888743" y="574440"/>
                </a:lnTo>
                <a:lnTo>
                  <a:pt x="1887477" y="519727"/>
                </a:lnTo>
                <a:lnTo>
                  <a:pt x="1883863" y="477695"/>
                </a:lnTo>
                <a:lnTo>
                  <a:pt x="1886939" y="424607"/>
                </a:lnTo>
                <a:lnTo>
                  <a:pt x="1892391" y="372407"/>
                </a:lnTo>
                <a:lnTo>
                  <a:pt x="1895903" y="333042"/>
                </a:lnTo>
                <a:lnTo>
                  <a:pt x="1906513" y="282772"/>
                </a:lnTo>
                <a:lnTo>
                  <a:pt x="1919906" y="233544"/>
                </a:lnTo>
                <a:lnTo>
                  <a:pt x="1936219" y="185408"/>
                </a:lnTo>
                <a:lnTo>
                  <a:pt x="1955587" y="138416"/>
                </a:lnTo>
                <a:lnTo>
                  <a:pt x="1973697" y="104512"/>
                </a:lnTo>
                <a:lnTo>
                  <a:pt x="1999584" y="59958"/>
                </a:lnTo>
                <a:lnTo>
                  <a:pt x="2028935" y="16701"/>
                </a:lnTo>
                <a:lnTo>
                  <a:pt x="2037926" y="6505"/>
                </a:lnTo>
                <a:lnTo>
                  <a:pt x="2316391" y="6785"/>
                </a:lnTo>
                <a:lnTo>
                  <a:pt x="2290745" y="19738"/>
                </a:lnTo>
                <a:lnTo>
                  <a:pt x="2252706" y="46185"/>
                </a:lnTo>
                <a:lnTo>
                  <a:pt x="2186608" y="116373"/>
                </a:lnTo>
                <a:lnTo>
                  <a:pt x="2159291" y="160392"/>
                </a:lnTo>
                <a:lnTo>
                  <a:pt x="2152607" y="157891"/>
                </a:lnTo>
                <a:lnTo>
                  <a:pt x="2146151" y="169036"/>
                </a:lnTo>
                <a:lnTo>
                  <a:pt x="2145461" y="182337"/>
                </a:lnTo>
                <a:lnTo>
                  <a:pt x="2128197" y="216557"/>
                </a:lnTo>
                <a:lnTo>
                  <a:pt x="2113588" y="251771"/>
                </a:lnTo>
                <a:lnTo>
                  <a:pt x="2101565" y="287952"/>
                </a:lnTo>
                <a:lnTo>
                  <a:pt x="2092056" y="325073"/>
                </a:lnTo>
                <a:lnTo>
                  <a:pt x="2083929" y="335593"/>
                </a:lnTo>
                <a:lnTo>
                  <a:pt x="2085767" y="336280"/>
                </a:lnTo>
                <a:lnTo>
                  <a:pt x="2087918" y="350645"/>
                </a:lnTo>
                <a:lnTo>
                  <a:pt x="2084445" y="362905"/>
                </a:lnTo>
                <a:lnTo>
                  <a:pt x="2085337" y="363239"/>
                </a:lnTo>
                <a:lnTo>
                  <a:pt x="2082013" y="375555"/>
                </a:lnTo>
                <a:lnTo>
                  <a:pt x="2079245" y="388080"/>
                </a:lnTo>
                <a:lnTo>
                  <a:pt x="2073378" y="440123"/>
                </a:lnTo>
                <a:lnTo>
                  <a:pt x="2074203" y="481112"/>
                </a:lnTo>
                <a:lnTo>
                  <a:pt x="2072718" y="534795"/>
                </a:lnTo>
                <a:lnTo>
                  <a:pt x="2077721" y="577347"/>
                </a:lnTo>
                <a:lnTo>
                  <a:pt x="2084659" y="620622"/>
                </a:lnTo>
                <a:lnTo>
                  <a:pt x="2088980" y="676478"/>
                </a:lnTo>
                <a:lnTo>
                  <a:pt x="2099481" y="721086"/>
                </a:lnTo>
                <a:lnTo>
                  <a:pt x="2111610" y="766304"/>
                </a:lnTo>
                <a:lnTo>
                  <a:pt x="2125265" y="812092"/>
                </a:lnTo>
                <a:lnTo>
                  <a:pt x="2140343" y="858413"/>
                </a:lnTo>
                <a:lnTo>
                  <a:pt x="2156741" y="905228"/>
                </a:lnTo>
                <a:lnTo>
                  <a:pt x="2176157" y="953172"/>
                </a:lnTo>
                <a:lnTo>
                  <a:pt x="2196219" y="1001358"/>
                </a:lnTo>
                <a:lnTo>
                  <a:pt x="2221363" y="1037885"/>
                </a:lnTo>
                <a:lnTo>
                  <a:pt x="2242676" y="1086539"/>
                </a:lnTo>
                <a:lnTo>
                  <a:pt x="2264596" y="1135419"/>
                </a:lnTo>
                <a:lnTo>
                  <a:pt x="2291559" y="1172627"/>
                </a:lnTo>
                <a:lnTo>
                  <a:pt x="2314652" y="1221947"/>
                </a:lnTo>
                <a:lnTo>
                  <a:pt x="2342764" y="1259584"/>
                </a:lnTo>
                <a:lnTo>
                  <a:pt x="2366980" y="1309324"/>
                </a:lnTo>
                <a:lnTo>
                  <a:pt x="2425926" y="1385618"/>
                </a:lnTo>
                <a:lnTo>
                  <a:pt x="2486937" y="1462685"/>
                </a:lnTo>
                <a:lnTo>
                  <a:pt x="2549911" y="1540486"/>
                </a:lnTo>
                <a:lnTo>
                  <a:pt x="2647826" y="1658479"/>
                </a:lnTo>
                <a:lnTo>
                  <a:pt x="2681333" y="1698136"/>
                </a:lnTo>
                <a:lnTo>
                  <a:pt x="2719705" y="1726052"/>
                </a:lnTo>
                <a:lnTo>
                  <a:pt x="2754027" y="1766013"/>
                </a:lnTo>
                <a:lnTo>
                  <a:pt x="2793187" y="1794225"/>
                </a:lnTo>
                <a:lnTo>
                  <a:pt x="2828271" y="1834471"/>
                </a:lnTo>
                <a:lnTo>
                  <a:pt x="2868167" y="1862958"/>
                </a:lnTo>
                <a:lnTo>
                  <a:pt x="2903962" y="1903471"/>
                </a:lnTo>
                <a:lnTo>
                  <a:pt x="2944544" y="1932214"/>
                </a:lnTo>
                <a:lnTo>
                  <a:pt x="3166249" y="2015165"/>
                </a:lnTo>
                <a:lnTo>
                  <a:pt x="3146031" y="2034720"/>
                </a:lnTo>
                <a:lnTo>
                  <a:pt x="3133210" y="2057043"/>
                </a:lnTo>
                <a:lnTo>
                  <a:pt x="3132586" y="2070369"/>
                </a:lnTo>
                <a:lnTo>
                  <a:pt x="3142726" y="2074163"/>
                </a:lnTo>
                <a:lnTo>
                  <a:pt x="3153296" y="2091677"/>
                </a:lnTo>
                <a:lnTo>
                  <a:pt x="3194280" y="2120571"/>
                </a:lnTo>
                <a:lnTo>
                  <a:pt x="3239958" y="2137662"/>
                </a:lnTo>
                <a:lnTo>
                  <a:pt x="3364682" y="2225007"/>
                </a:lnTo>
                <a:lnTo>
                  <a:pt x="3410912" y="2242304"/>
                </a:lnTo>
                <a:lnTo>
                  <a:pt x="3452724" y="2271508"/>
                </a:lnTo>
                <a:lnTo>
                  <a:pt x="3495832" y="2287636"/>
                </a:lnTo>
                <a:lnTo>
                  <a:pt x="3534512" y="2315668"/>
                </a:lnTo>
                <a:lnTo>
                  <a:pt x="3621815" y="2348332"/>
                </a:lnTo>
                <a:lnTo>
                  <a:pt x="3628109" y="2364247"/>
                </a:lnTo>
                <a:lnTo>
                  <a:pt x="4581924" y="2721116"/>
                </a:lnTo>
                <a:lnTo>
                  <a:pt x="4581931" y="2802478"/>
                </a:lnTo>
                <a:lnTo>
                  <a:pt x="2972679" y="2200377"/>
                </a:lnTo>
                <a:lnTo>
                  <a:pt x="2951116" y="2205869"/>
                </a:lnTo>
                <a:lnTo>
                  <a:pt x="2930211" y="2211607"/>
                </a:lnTo>
                <a:lnTo>
                  <a:pt x="2882817" y="2248114"/>
                </a:lnTo>
                <a:lnTo>
                  <a:pt x="2838919" y="2272369"/>
                </a:lnTo>
                <a:lnTo>
                  <a:pt x="2794081" y="2296273"/>
                </a:lnTo>
                <a:lnTo>
                  <a:pt x="2748318" y="2319830"/>
                </a:lnTo>
                <a:lnTo>
                  <a:pt x="2706096" y="2331152"/>
                </a:lnTo>
                <a:lnTo>
                  <a:pt x="2658529" y="2354035"/>
                </a:lnTo>
                <a:lnTo>
                  <a:pt x="2614534" y="2364694"/>
                </a:lnTo>
                <a:lnTo>
                  <a:pt x="2565225" y="2386924"/>
                </a:lnTo>
                <a:lnTo>
                  <a:pt x="2519518" y="2396942"/>
                </a:lnTo>
                <a:lnTo>
                  <a:pt x="2472977" y="2406649"/>
                </a:lnTo>
                <a:lnTo>
                  <a:pt x="2425619" y="2416049"/>
                </a:lnTo>
                <a:lnTo>
                  <a:pt x="2377457" y="2425149"/>
                </a:lnTo>
                <a:lnTo>
                  <a:pt x="2328509" y="2433955"/>
                </a:lnTo>
                <a:close/>
              </a:path>
              <a:path w="4582794" h="2830195">
                <a:moveTo>
                  <a:pt x="1199746" y="2174347"/>
                </a:moveTo>
                <a:lnTo>
                  <a:pt x="941531" y="1996377"/>
                </a:lnTo>
                <a:lnTo>
                  <a:pt x="903966" y="1955202"/>
                </a:lnTo>
                <a:lnTo>
                  <a:pt x="820814" y="1896971"/>
                </a:lnTo>
                <a:lnTo>
                  <a:pt x="747740" y="1815392"/>
                </a:lnTo>
                <a:lnTo>
                  <a:pt x="707195" y="1786662"/>
                </a:lnTo>
                <a:lnTo>
                  <a:pt x="673280" y="1746853"/>
                </a:lnTo>
                <a:lnTo>
                  <a:pt x="607014" y="1667820"/>
                </a:lnTo>
                <a:lnTo>
                  <a:pt x="570218" y="1640493"/>
                </a:lnTo>
                <a:lnTo>
                  <a:pt x="538399" y="1601469"/>
                </a:lnTo>
                <a:lnTo>
                  <a:pt x="476353" y="1524015"/>
                </a:lnTo>
                <a:lnTo>
                  <a:pt x="450580" y="1473692"/>
                </a:lnTo>
                <a:lnTo>
                  <a:pt x="420892" y="1435465"/>
                </a:lnTo>
                <a:lnTo>
                  <a:pt x="363133" y="1359615"/>
                </a:lnTo>
                <a:lnTo>
                  <a:pt x="339516" y="1310099"/>
                </a:lnTo>
                <a:lnTo>
                  <a:pt x="311993" y="1272682"/>
                </a:lnTo>
                <a:lnTo>
                  <a:pt x="289467" y="1223575"/>
                </a:lnTo>
                <a:lnTo>
                  <a:pt x="263040" y="1186567"/>
                </a:lnTo>
                <a:lnTo>
                  <a:pt x="241613" y="1137871"/>
                </a:lnTo>
                <a:lnTo>
                  <a:pt x="220740" y="1089382"/>
                </a:lnTo>
                <a:lnTo>
                  <a:pt x="195971" y="1052995"/>
                </a:lnTo>
                <a:lnTo>
                  <a:pt x="176210" y="1004922"/>
                </a:lnTo>
                <a:lnTo>
                  <a:pt x="157008" y="957058"/>
                </a:lnTo>
                <a:lnTo>
                  <a:pt x="138135" y="909317"/>
                </a:lnTo>
                <a:lnTo>
                  <a:pt x="120356" y="861986"/>
                </a:lnTo>
                <a:lnTo>
                  <a:pt x="103653" y="815057"/>
                </a:lnTo>
                <a:lnTo>
                  <a:pt x="88009" y="768524"/>
                </a:lnTo>
                <a:lnTo>
                  <a:pt x="77858" y="710487"/>
                </a:lnTo>
                <a:lnTo>
                  <a:pt x="64283" y="664728"/>
                </a:lnTo>
                <a:lnTo>
                  <a:pt x="51715" y="619347"/>
                </a:lnTo>
                <a:lnTo>
                  <a:pt x="40139" y="574336"/>
                </a:lnTo>
                <a:lnTo>
                  <a:pt x="33988" y="517795"/>
                </a:lnTo>
                <a:lnTo>
                  <a:pt x="24343" y="473507"/>
                </a:lnTo>
                <a:lnTo>
                  <a:pt x="20089" y="417676"/>
                </a:lnTo>
                <a:lnTo>
                  <a:pt x="12307" y="374085"/>
                </a:lnTo>
                <a:lnTo>
                  <a:pt x="9882" y="318939"/>
                </a:lnTo>
                <a:lnTo>
                  <a:pt x="3895" y="276019"/>
                </a:lnTo>
                <a:lnTo>
                  <a:pt x="3231" y="221532"/>
                </a:lnTo>
                <a:lnTo>
                  <a:pt x="3422" y="167364"/>
                </a:lnTo>
                <a:lnTo>
                  <a:pt x="0" y="125404"/>
                </a:lnTo>
                <a:lnTo>
                  <a:pt x="1849" y="71856"/>
                </a:lnTo>
                <a:lnTo>
                  <a:pt x="4501" y="18610"/>
                </a:lnTo>
                <a:lnTo>
                  <a:pt x="3816" y="4793"/>
                </a:lnTo>
                <a:lnTo>
                  <a:pt x="192481" y="7583"/>
                </a:lnTo>
                <a:lnTo>
                  <a:pt x="192542" y="48286"/>
                </a:lnTo>
                <a:lnTo>
                  <a:pt x="190422" y="101731"/>
                </a:lnTo>
                <a:lnTo>
                  <a:pt x="189361" y="155574"/>
                </a:lnTo>
                <a:lnTo>
                  <a:pt x="189331" y="209802"/>
                </a:lnTo>
                <a:lnTo>
                  <a:pt x="194775" y="252518"/>
                </a:lnTo>
                <a:lnTo>
                  <a:pt x="196787" y="307510"/>
                </a:lnTo>
                <a:lnTo>
                  <a:pt x="199809" y="362880"/>
                </a:lnTo>
                <a:lnTo>
                  <a:pt x="208285" y="406731"/>
                </a:lnTo>
                <a:lnTo>
                  <a:pt x="213307" y="462849"/>
                </a:lnTo>
                <a:lnTo>
                  <a:pt x="223770" y="507443"/>
                </a:lnTo>
                <a:lnTo>
                  <a:pt x="230765" y="564300"/>
                </a:lnTo>
                <a:lnTo>
                  <a:pt x="243187" y="609627"/>
                </a:lnTo>
                <a:lnTo>
                  <a:pt x="256578" y="655317"/>
                </a:lnTo>
                <a:lnTo>
                  <a:pt x="270931" y="701367"/>
                </a:lnTo>
                <a:lnTo>
                  <a:pt x="286240" y="747774"/>
                </a:lnTo>
                <a:lnTo>
                  <a:pt x="302498" y="794536"/>
                </a:lnTo>
                <a:lnTo>
                  <a:pt x="319698" y="841651"/>
                </a:lnTo>
                <a:lnTo>
                  <a:pt x="337832" y="889115"/>
                </a:lnTo>
                <a:lnTo>
                  <a:pt x="356895" y="936927"/>
                </a:lnTo>
                <a:lnTo>
                  <a:pt x="376878" y="985083"/>
                </a:lnTo>
                <a:lnTo>
                  <a:pt x="397776" y="1033582"/>
                </a:lnTo>
                <a:lnTo>
                  <a:pt x="419582" y="1082420"/>
                </a:lnTo>
                <a:lnTo>
                  <a:pt x="446739" y="1119700"/>
                </a:lnTo>
                <a:lnTo>
                  <a:pt x="470339" y="1169209"/>
                </a:lnTo>
                <a:lnTo>
                  <a:pt x="499276" y="1207156"/>
                </a:lnTo>
                <a:lnTo>
                  <a:pt x="524643" y="1257326"/>
                </a:lnTo>
                <a:lnTo>
                  <a:pt x="555333" y="1295929"/>
                </a:lnTo>
                <a:lnTo>
                  <a:pt x="580681" y="1346092"/>
                </a:lnTo>
                <a:lnTo>
                  <a:pt x="672330" y="1461741"/>
                </a:lnTo>
                <a:lnTo>
                  <a:pt x="767309" y="1578637"/>
                </a:lnTo>
                <a:lnTo>
                  <a:pt x="804149" y="1605980"/>
                </a:lnTo>
                <a:lnTo>
                  <a:pt x="836899" y="1645353"/>
                </a:lnTo>
                <a:lnTo>
                  <a:pt x="874459" y="1672966"/>
                </a:lnTo>
                <a:lnTo>
                  <a:pt x="907925" y="1712607"/>
                </a:lnTo>
                <a:lnTo>
                  <a:pt x="946195" y="1740485"/>
                </a:lnTo>
                <a:lnTo>
                  <a:pt x="980367" y="1780390"/>
                </a:lnTo>
                <a:lnTo>
                  <a:pt x="1098322" y="1865203"/>
                </a:lnTo>
                <a:lnTo>
                  <a:pt x="1133880" y="1905626"/>
                </a:lnTo>
                <a:lnTo>
                  <a:pt x="1214914" y="1963065"/>
                </a:lnTo>
                <a:lnTo>
                  <a:pt x="1260388" y="1980079"/>
                </a:lnTo>
                <a:lnTo>
                  <a:pt x="1343433" y="2038270"/>
                </a:lnTo>
                <a:lnTo>
                  <a:pt x="1388301" y="2055057"/>
                </a:lnTo>
                <a:lnTo>
                  <a:pt x="1389198" y="2068952"/>
                </a:lnTo>
                <a:lnTo>
                  <a:pt x="1483028" y="2104059"/>
                </a:lnTo>
                <a:lnTo>
                  <a:pt x="1489848" y="2120171"/>
                </a:lnTo>
                <a:lnTo>
                  <a:pt x="2328509" y="2433955"/>
                </a:lnTo>
                <a:lnTo>
                  <a:pt x="2283238" y="2430577"/>
                </a:lnTo>
                <a:lnTo>
                  <a:pt x="2232760" y="2438810"/>
                </a:lnTo>
                <a:lnTo>
                  <a:pt x="2185991" y="2434871"/>
                </a:lnTo>
                <a:lnTo>
                  <a:pt x="2134045" y="2442555"/>
                </a:lnTo>
                <a:lnTo>
                  <a:pt x="1886203" y="2417624"/>
                </a:lnTo>
                <a:lnTo>
                  <a:pt x="1208707" y="2164140"/>
                </a:lnTo>
                <a:lnTo>
                  <a:pt x="1199746" y="2174347"/>
                </a:lnTo>
                <a:close/>
              </a:path>
              <a:path w="4582794" h="2830195">
                <a:moveTo>
                  <a:pt x="4582418" y="2639942"/>
                </a:moveTo>
                <a:lnTo>
                  <a:pt x="4581917" y="2639755"/>
                </a:lnTo>
                <a:lnTo>
                  <a:pt x="4581917" y="2639045"/>
                </a:lnTo>
                <a:lnTo>
                  <a:pt x="4582418" y="2639942"/>
                </a:lnTo>
                <a:close/>
              </a:path>
              <a:path w="4582794" h="2830195">
                <a:moveTo>
                  <a:pt x="4581924" y="2721116"/>
                </a:moveTo>
                <a:lnTo>
                  <a:pt x="4066634" y="2528321"/>
                </a:lnTo>
                <a:lnTo>
                  <a:pt x="4081942" y="2520489"/>
                </a:lnTo>
                <a:lnTo>
                  <a:pt x="4129977" y="2538461"/>
                </a:lnTo>
                <a:lnTo>
                  <a:pt x="4182339" y="2544492"/>
                </a:lnTo>
                <a:lnTo>
                  <a:pt x="4277782" y="2580202"/>
                </a:lnTo>
                <a:lnTo>
                  <a:pt x="4381598" y="2591926"/>
                </a:lnTo>
                <a:lnTo>
                  <a:pt x="4428851" y="2609605"/>
                </a:lnTo>
                <a:lnTo>
                  <a:pt x="4531830" y="2621015"/>
                </a:lnTo>
                <a:lnTo>
                  <a:pt x="4581917" y="2639755"/>
                </a:lnTo>
                <a:lnTo>
                  <a:pt x="4581924" y="2721116"/>
                </a:lnTo>
                <a:close/>
              </a:path>
              <a:path w="4582794" h="2830195">
                <a:moveTo>
                  <a:pt x="4211058" y="2758635"/>
                </a:moveTo>
                <a:lnTo>
                  <a:pt x="3375357" y="2445958"/>
                </a:lnTo>
                <a:lnTo>
                  <a:pt x="3330347" y="2415558"/>
                </a:lnTo>
                <a:lnTo>
                  <a:pt x="3280991" y="2397091"/>
                </a:lnTo>
                <a:lnTo>
                  <a:pt x="3014644" y="2216078"/>
                </a:lnTo>
                <a:lnTo>
                  <a:pt x="4581931" y="2802478"/>
                </a:lnTo>
                <a:lnTo>
                  <a:pt x="4581933" y="2829598"/>
                </a:lnTo>
                <a:lnTo>
                  <a:pt x="4524385" y="2808067"/>
                </a:lnTo>
                <a:lnTo>
                  <a:pt x="4365703" y="2789376"/>
                </a:lnTo>
                <a:lnTo>
                  <a:pt x="4317172" y="2771218"/>
                </a:lnTo>
                <a:lnTo>
                  <a:pt x="4211058" y="2758635"/>
                </a:lnTo>
                <a:close/>
              </a:path>
              <a:path w="4582794" h="2830195">
                <a:moveTo>
                  <a:pt x="4113579" y="2735723"/>
                </a:moveTo>
                <a:lnTo>
                  <a:pt x="3465891" y="2493391"/>
                </a:lnTo>
                <a:lnTo>
                  <a:pt x="3422808" y="2463711"/>
                </a:lnTo>
                <a:lnTo>
                  <a:pt x="4164633" y="2741265"/>
                </a:lnTo>
                <a:lnTo>
                  <a:pt x="4113579" y="2735723"/>
                </a:lnTo>
                <a:close/>
              </a:path>
              <a:path w="4582794" h="2830195">
                <a:moveTo>
                  <a:pt x="3747710" y="2612393"/>
                </a:moveTo>
                <a:lnTo>
                  <a:pt x="3699930" y="2594516"/>
                </a:lnTo>
                <a:lnTo>
                  <a:pt x="3656612" y="2564749"/>
                </a:lnTo>
                <a:lnTo>
                  <a:pt x="3768529" y="2606623"/>
                </a:lnTo>
                <a:lnTo>
                  <a:pt x="3747710" y="2612393"/>
                </a:lnTo>
                <a:close/>
              </a:path>
              <a:path w="4582794" h="2830195">
                <a:moveTo>
                  <a:pt x="3813216" y="2636902"/>
                </a:moveTo>
                <a:lnTo>
                  <a:pt x="3801298" y="2618883"/>
                </a:lnTo>
                <a:lnTo>
                  <a:pt x="3844687" y="2635117"/>
                </a:lnTo>
                <a:lnTo>
                  <a:pt x="3813216" y="2636902"/>
                </a:lnTo>
                <a:close/>
              </a:path>
              <a:path w="4582794" h="2830195">
                <a:moveTo>
                  <a:pt x="1643634" y="2177709"/>
                </a:moveTo>
                <a:lnTo>
                  <a:pt x="1513862" y="2129155"/>
                </a:lnTo>
                <a:lnTo>
                  <a:pt x="1530570" y="2121847"/>
                </a:lnTo>
                <a:lnTo>
                  <a:pt x="1636683" y="2161549"/>
                </a:lnTo>
                <a:lnTo>
                  <a:pt x="1643634" y="2177709"/>
                </a:lnTo>
                <a:close/>
              </a:path>
              <a:path w="4582794" h="2830195">
                <a:moveTo>
                  <a:pt x="1834668" y="2411903"/>
                </a:moveTo>
                <a:lnTo>
                  <a:pt x="1217710" y="2181068"/>
                </a:lnTo>
                <a:lnTo>
                  <a:pt x="1217697" y="2167503"/>
                </a:lnTo>
                <a:lnTo>
                  <a:pt x="1886203" y="2417624"/>
                </a:lnTo>
                <a:lnTo>
                  <a:pt x="1834668" y="2411903"/>
                </a:lnTo>
                <a:close/>
              </a:path>
              <a:path w="4582794" h="2830195">
                <a:moveTo>
                  <a:pt x="1743322" y="2391285"/>
                </a:moveTo>
                <a:lnTo>
                  <a:pt x="1276342" y="2216565"/>
                </a:lnTo>
                <a:lnTo>
                  <a:pt x="1274501" y="2202316"/>
                </a:lnTo>
                <a:lnTo>
                  <a:pt x="1791290" y="2395673"/>
                </a:lnTo>
                <a:lnTo>
                  <a:pt x="1743322" y="2391285"/>
                </a:lnTo>
                <a:close/>
              </a:path>
              <a:path w="4582794" h="2830195">
                <a:moveTo>
                  <a:pt x="1651334" y="2370428"/>
                </a:moveTo>
                <a:lnTo>
                  <a:pt x="1423291" y="2285105"/>
                </a:lnTo>
                <a:lnTo>
                  <a:pt x="1357473" y="2246920"/>
                </a:lnTo>
                <a:lnTo>
                  <a:pt x="1699644" y="2374943"/>
                </a:lnTo>
                <a:lnTo>
                  <a:pt x="1651334" y="2370428"/>
                </a:lnTo>
                <a:close/>
              </a:path>
            </a:pathLst>
          </a:custGeom>
          <a:solidFill>
            <a:srgbClr val="DBC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52105" y="8308038"/>
            <a:ext cx="2636520" cy="1979295"/>
          </a:xfrm>
          <a:custGeom>
            <a:avLst/>
            <a:gdLst/>
            <a:ahLst/>
            <a:cxnLst/>
            <a:rect l="l" t="t" r="r" b="b"/>
            <a:pathLst>
              <a:path w="2636519" h="1979295">
                <a:moveTo>
                  <a:pt x="2635892" y="726488"/>
                </a:moveTo>
                <a:lnTo>
                  <a:pt x="2219449" y="726488"/>
                </a:lnTo>
                <a:lnTo>
                  <a:pt x="2249200" y="686794"/>
                </a:lnTo>
                <a:lnTo>
                  <a:pt x="2275354" y="644901"/>
                </a:lnTo>
                <a:lnTo>
                  <a:pt x="2298493" y="601178"/>
                </a:lnTo>
                <a:lnTo>
                  <a:pt x="2319200" y="555995"/>
                </a:lnTo>
                <a:lnTo>
                  <a:pt x="2338056" y="509722"/>
                </a:lnTo>
                <a:lnTo>
                  <a:pt x="2355645" y="462727"/>
                </a:lnTo>
                <a:lnTo>
                  <a:pt x="2372547" y="415379"/>
                </a:lnTo>
                <a:lnTo>
                  <a:pt x="2389346" y="368050"/>
                </a:lnTo>
                <a:lnTo>
                  <a:pt x="2406623" y="321107"/>
                </a:lnTo>
                <a:lnTo>
                  <a:pt x="2427503" y="268956"/>
                </a:lnTo>
                <a:lnTo>
                  <a:pt x="2450803" y="217855"/>
                </a:lnTo>
                <a:lnTo>
                  <a:pt x="2477288" y="168460"/>
                </a:lnTo>
                <a:lnTo>
                  <a:pt x="2507720" y="121432"/>
                </a:lnTo>
                <a:lnTo>
                  <a:pt x="2542866" y="77555"/>
                </a:lnTo>
                <a:lnTo>
                  <a:pt x="2582871" y="38103"/>
                </a:lnTo>
                <a:lnTo>
                  <a:pt x="2627576" y="4464"/>
                </a:lnTo>
                <a:lnTo>
                  <a:pt x="2635892" y="0"/>
                </a:lnTo>
                <a:lnTo>
                  <a:pt x="2635892" y="726488"/>
                </a:lnTo>
                <a:close/>
              </a:path>
              <a:path w="2636519" h="1979295">
                <a:moveTo>
                  <a:pt x="2635892" y="948203"/>
                </a:moveTo>
                <a:lnTo>
                  <a:pt x="1695048" y="948203"/>
                </a:lnTo>
                <a:lnTo>
                  <a:pt x="1743976" y="945955"/>
                </a:lnTo>
                <a:lnTo>
                  <a:pt x="1792749" y="941233"/>
                </a:lnTo>
                <a:lnTo>
                  <a:pt x="1841161" y="933868"/>
                </a:lnTo>
                <a:lnTo>
                  <a:pt x="1889006" y="923691"/>
                </a:lnTo>
                <a:lnTo>
                  <a:pt x="1936081" y="910532"/>
                </a:lnTo>
                <a:lnTo>
                  <a:pt x="1982179" y="894222"/>
                </a:lnTo>
                <a:lnTo>
                  <a:pt x="2027055" y="874582"/>
                </a:lnTo>
                <a:lnTo>
                  <a:pt x="2070330" y="851568"/>
                </a:lnTo>
                <a:lnTo>
                  <a:pt x="2111606" y="825216"/>
                </a:lnTo>
                <a:lnTo>
                  <a:pt x="2150484" y="795561"/>
                </a:lnTo>
                <a:lnTo>
                  <a:pt x="2186565" y="762639"/>
                </a:lnTo>
                <a:lnTo>
                  <a:pt x="2219449" y="726486"/>
                </a:lnTo>
                <a:lnTo>
                  <a:pt x="2635892" y="726488"/>
                </a:lnTo>
                <a:lnTo>
                  <a:pt x="2635892" y="948203"/>
                </a:lnTo>
                <a:close/>
              </a:path>
              <a:path w="2636519" h="1979295">
                <a:moveTo>
                  <a:pt x="2635892" y="1978961"/>
                </a:moveTo>
                <a:lnTo>
                  <a:pt x="153316" y="1978961"/>
                </a:lnTo>
                <a:lnTo>
                  <a:pt x="143504" y="1943713"/>
                </a:lnTo>
                <a:lnTo>
                  <a:pt x="129336" y="1898033"/>
                </a:lnTo>
                <a:lnTo>
                  <a:pt x="114301" y="1852655"/>
                </a:lnTo>
                <a:lnTo>
                  <a:pt x="98902" y="1807593"/>
                </a:lnTo>
                <a:lnTo>
                  <a:pt x="82111" y="1758272"/>
                </a:lnTo>
                <a:lnTo>
                  <a:pt x="65812" y="1708740"/>
                </a:lnTo>
                <a:lnTo>
                  <a:pt x="50411" y="1658941"/>
                </a:lnTo>
                <a:lnTo>
                  <a:pt x="36318" y="1608823"/>
                </a:lnTo>
                <a:lnTo>
                  <a:pt x="23940" y="1558329"/>
                </a:lnTo>
                <a:lnTo>
                  <a:pt x="13684" y="1507405"/>
                </a:lnTo>
                <a:lnTo>
                  <a:pt x="5961" y="1455998"/>
                </a:lnTo>
                <a:lnTo>
                  <a:pt x="1253" y="1404029"/>
                </a:lnTo>
                <a:lnTo>
                  <a:pt x="0" y="1351747"/>
                </a:lnTo>
                <a:lnTo>
                  <a:pt x="2537" y="1299582"/>
                </a:lnTo>
                <a:lnTo>
                  <a:pt x="9201" y="1247965"/>
                </a:lnTo>
                <a:lnTo>
                  <a:pt x="20329" y="1197328"/>
                </a:lnTo>
                <a:lnTo>
                  <a:pt x="36258" y="1148101"/>
                </a:lnTo>
                <a:lnTo>
                  <a:pt x="57324" y="1100715"/>
                </a:lnTo>
                <a:lnTo>
                  <a:pt x="81882" y="1058475"/>
                </a:lnTo>
                <a:lnTo>
                  <a:pt x="110602" y="1018985"/>
                </a:lnTo>
                <a:lnTo>
                  <a:pt x="143046" y="982412"/>
                </a:lnTo>
                <a:lnTo>
                  <a:pt x="178777" y="948923"/>
                </a:lnTo>
                <a:lnTo>
                  <a:pt x="217356" y="918685"/>
                </a:lnTo>
                <a:lnTo>
                  <a:pt x="258346" y="891863"/>
                </a:lnTo>
                <a:lnTo>
                  <a:pt x="301307" y="868528"/>
                </a:lnTo>
                <a:lnTo>
                  <a:pt x="345906" y="848555"/>
                </a:lnTo>
                <a:lnTo>
                  <a:pt x="391866" y="831823"/>
                </a:lnTo>
                <a:lnTo>
                  <a:pt x="438906" y="818211"/>
                </a:lnTo>
                <a:lnTo>
                  <a:pt x="486749" y="807597"/>
                </a:lnTo>
                <a:lnTo>
                  <a:pt x="535115" y="799859"/>
                </a:lnTo>
                <a:lnTo>
                  <a:pt x="583693" y="794833"/>
                </a:lnTo>
                <a:lnTo>
                  <a:pt x="632334" y="792299"/>
                </a:lnTo>
                <a:lnTo>
                  <a:pt x="681012" y="792048"/>
                </a:lnTo>
                <a:lnTo>
                  <a:pt x="729699" y="793873"/>
                </a:lnTo>
                <a:lnTo>
                  <a:pt x="778368" y="797566"/>
                </a:lnTo>
                <a:lnTo>
                  <a:pt x="826993" y="802919"/>
                </a:lnTo>
                <a:lnTo>
                  <a:pt x="875546" y="809724"/>
                </a:lnTo>
                <a:lnTo>
                  <a:pt x="924000" y="817775"/>
                </a:lnTo>
                <a:lnTo>
                  <a:pt x="972329" y="826862"/>
                </a:lnTo>
                <a:lnTo>
                  <a:pt x="1020504" y="836779"/>
                </a:lnTo>
                <a:lnTo>
                  <a:pt x="1307596" y="902250"/>
                </a:lnTo>
                <a:lnTo>
                  <a:pt x="1355637" y="912264"/>
                </a:lnTo>
                <a:lnTo>
                  <a:pt x="1403777" y="921472"/>
                </a:lnTo>
                <a:lnTo>
                  <a:pt x="1452022" y="929667"/>
                </a:lnTo>
                <a:lnTo>
                  <a:pt x="1500379" y="936642"/>
                </a:lnTo>
                <a:lnTo>
                  <a:pt x="1548853" y="942190"/>
                </a:lnTo>
                <a:lnTo>
                  <a:pt x="1597452" y="946104"/>
                </a:lnTo>
                <a:lnTo>
                  <a:pt x="1646181" y="948177"/>
                </a:lnTo>
                <a:lnTo>
                  <a:pt x="2635892" y="948203"/>
                </a:lnTo>
                <a:lnTo>
                  <a:pt x="2635892" y="1978961"/>
                </a:lnTo>
                <a:close/>
              </a:path>
            </a:pathLst>
          </a:custGeom>
          <a:solidFill>
            <a:srgbClr val="EC97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99482" y="3425935"/>
            <a:ext cx="6598284" cy="1221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850" b="1" spc="-635" dirty="0">
                <a:latin typeface="Times New Roman"/>
                <a:cs typeface="Times New Roman"/>
              </a:rPr>
              <a:t>BARRAMENTO</a:t>
            </a:r>
            <a:endParaRPr sz="7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8006" y="4938432"/>
            <a:ext cx="8889365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5080" indent="-546100" algn="r">
              <a:lnSpc>
                <a:spcPct val="116300"/>
              </a:lnSpc>
              <a:spcBef>
                <a:spcPts val="100"/>
              </a:spcBef>
            </a:pPr>
            <a:r>
              <a:rPr sz="4200" spc="660" dirty="0">
                <a:solidFill>
                  <a:srgbClr val="4F3333"/>
                </a:solidFill>
                <a:latin typeface="Calibri"/>
                <a:cs typeface="Calibri"/>
              </a:rPr>
              <a:t>Também</a:t>
            </a:r>
            <a:r>
              <a:rPr sz="4200" spc="14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90" dirty="0">
                <a:solidFill>
                  <a:srgbClr val="4F3333"/>
                </a:solidFill>
                <a:latin typeface="Calibri"/>
                <a:cs typeface="Calibri"/>
              </a:rPr>
              <a:t>chamado</a:t>
            </a:r>
            <a:r>
              <a:rPr sz="42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2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4200" spc="150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40" dirty="0">
                <a:solidFill>
                  <a:srgbClr val="4F3333"/>
                </a:solidFill>
                <a:latin typeface="Calibri"/>
                <a:cs typeface="Calibri"/>
              </a:rPr>
              <a:t>backbone, </a:t>
            </a:r>
            <a:r>
              <a:rPr sz="4200" spc="425" dirty="0">
                <a:solidFill>
                  <a:srgbClr val="4F3333"/>
                </a:solidFill>
                <a:latin typeface="Calibri"/>
                <a:cs typeface="Calibri"/>
              </a:rPr>
              <a:t>transmite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90" dirty="0">
                <a:solidFill>
                  <a:srgbClr val="4F3333"/>
                </a:solidFill>
                <a:latin typeface="Calibri"/>
                <a:cs typeface="Calibri"/>
              </a:rPr>
              <a:t>dados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40" dirty="0">
                <a:solidFill>
                  <a:srgbClr val="4F3333"/>
                </a:solidFill>
                <a:latin typeface="Calibri"/>
                <a:cs typeface="Calibri"/>
              </a:rPr>
              <a:t>a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310" dirty="0">
                <a:solidFill>
                  <a:srgbClr val="4F3333"/>
                </a:solidFill>
                <a:latin typeface="Calibri"/>
                <a:cs typeface="Calibri"/>
              </a:rPr>
              <a:t>partir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525" dirty="0">
                <a:solidFill>
                  <a:srgbClr val="4F3333"/>
                </a:solidFill>
                <a:latin typeface="Calibri"/>
                <a:cs typeface="Calibri"/>
              </a:rPr>
              <a:t>de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805" dirty="0">
                <a:solidFill>
                  <a:srgbClr val="4F3333"/>
                </a:solidFill>
                <a:latin typeface="Calibri"/>
                <a:cs typeface="Calibri"/>
              </a:rPr>
              <a:t>um</a:t>
            </a:r>
            <a:endParaRPr sz="4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19"/>
              </a:spcBef>
            </a:pPr>
            <a:r>
              <a:rPr sz="4200" spc="459" dirty="0">
                <a:solidFill>
                  <a:srgbClr val="4F3333"/>
                </a:solidFill>
                <a:latin typeface="Calibri"/>
                <a:cs typeface="Calibri"/>
              </a:rPr>
              <a:t>único</a:t>
            </a:r>
            <a:r>
              <a:rPr sz="4200" spc="155" dirty="0">
                <a:solidFill>
                  <a:srgbClr val="4F3333"/>
                </a:solidFill>
                <a:latin typeface="Calibri"/>
                <a:cs typeface="Calibri"/>
              </a:rPr>
              <a:t> </a:t>
            </a:r>
            <a:r>
              <a:rPr sz="4200" spc="480" dirty="0">
                <a:solidFill>
                  <a:srgbClr val="4F3333"/>
                </a:solidFill>
                <a:latin typeface="Calibri"/>
                <a:cs typeface="Calibri"/>
              </a:rPr>
              <a:t>cabo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939</Words>
  <Application>Microsoft Office PowerPoint</Application>
  <PresentationFormat>Personalizar</PresentationFormat>
  <Paragraphs>100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Apresentação do PowerPoint</vt:lpstr>
      <vt:lpstr>HISTÓRIA</vt:lpstr>
      <vt:lpstr>COMUNICAÇÃO DE DADOS Serve como uma malha para interligar sistemas. Esses computadores recebem, trocam, e enviam dados de texto, voz, áudio e imagem por meio de softwares e hardwares, que formam um ambiente de rede.</vt:lpstr>
      <vt:lpstr>COMUNICAÇÃO DE DADOS</vt:lpstr>
      <vt:lpstr>REDES NAS ORGANIZAÇÕES</vt:lpstr>
      <vt:lpstr>REDES PARA PESSOAS</vt:lpstr>
      <vt:lpstr>REDES DE DIFUSÃO</vt:lpstr>
      <vt:lpstr>Apresentação do PowerPoint</vt:lpstr>
      <vt:lpstr>BARRAMENTO</vt:lpstr>
      <vt:lpstr>ESTRELA</vt:lpstr>
      <vt:lpstr>ANEL Os "nós" são ficam em formato de circulo. Os dados viajam por cada dispositivo para que percorram o anel. Em redes muito grandes, pode ser necessário repetidores</vt:lpstr>
      <vt:lpstr>CATEGORIAS DE REDES</vt:lpstr>
      <vt:lpstr>COMUTAÇÃO DE CIRCUITOS</vt:lpstr>
      <vt:lpstr>COMUTAÇÃO DE PACOTE Tem a ideai de conexão não física com banda dinâmica, oferecendo nenhuma perca de banda e uma quebra de conexão quase impossível.</vt:lpstr>
      <vt:lpstr>Apresentação do PowerPoint</vt:lpstr>
      <vt:lpstr>CONCEITO DE CAMADAS</vt:lpstr>
      <vt:lpstr>MODELOS OSI E TCP/IP</vt:lpstr>
      <vt:lpstr>CAMADA FÍSICA</vt:lpstr>
      <vt:lpstr>SINAIS DIGITAIS Representação digital de dois níveis</vt:lpstr>
      <vt:lpstr>CONVERSÃO DIGITAL A codificação de linha consiste em mudar o sinal binário para o elétrico.</vt:lpstr>
      <vt:lpstr>CONVERSÃO DIGITAL Conversão analógico-digital que é possível ser representada pela intensidade e nível de tensão.</vt:lpstr>
      <vt:lpstr>Modos de transmissão</vt:lpstr>
      <vt:lpstr>Modos de transmissão</vt:lpstr>
      <vt:lpstr>Modos de transmissão</vt:lpstr>
      <vt:lpstr>Conversão digital-analógica</vt:lpstr>
      <vt:lpstr>Modulação de Dados</vt:lpstr>
      <vt:lpstr>Conversão Analógico-Analógico</vt:lpstr>
      <vt:lpstr>Multiplexação</vt:lpstr>
      <vt:lpstr>Multiplexação</vt:lpstr>
      <vt:lpstr>Meios de transmissão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Brown Aesthetic Creative Company Presentation</dc:title>
  <dc:creator>Larissa Daddio</dc:creator>
  <cp:keywords>DAFf5pmP8d4,BAFOrOxBCiM</cp:keywords>
  <cp:lastModifiedBy>LARISSA DADDIO TOGNETTE</cp:lastModifiedBy>
  <cp:revision>11</cp:revision>
  <dcterms:created xsi:type="dcterms:W3CDTF">2023-04-17T17:41:00Z</dcterms:created>
  <dcterms:modified xsi:type="dcterms:W3CDTF">2023-04-19T18:19:17Z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2023-04-17T00:00:00Z</vt:filetime>
  </property>
</Properties>
</file>