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5" d="100"/>
          <a:sy n="95" d="100"/>
        </p:scale>
        <p:origin x="4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264FB-ADD3-4B2D-AA65-3DA32504DA1D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F192-2DDE-4FB7-8CEA-6F689A68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0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7d53647-3471-41ac-a798-a8c9dd14160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7d53647-3471-41ac-a798-a8c9dd14160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1 Factors predicting Gentrification ,Top 2 Factors predicting Gentrification ,Top 3 Factors predicting Gentrification ,% Gentrification for each city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1 Factors predicting Gentrification ,Top 2 Factors predicting Gentrification ,Top 3 Factors predicting Gentrification ,% Gentrification for each city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2031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Custom Design</vt:lpstr>
      <vt:lpstr>EDA 2021</vt:lpstr>
      <vt:lpstr>EDA 2031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Suhail Mulla</cp:lastModifiedBy>
  <cp:revision>5</cp:revision>
  <dcterms:created xsi:type="dcterms:W3CDTF">2016-09-04T11:54:55Z</dcterms:created>
  <dcterms:modified xsi:type="dcterms:W3CDTF">2024-04-19T08:36:07Z</dcterms:modified>
</cp:coreProperties>
</file>