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itchFamily="2"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Macintosh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Google Sans</vt:lpstr>
      <vt:lpstr>Roboto</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Thomas Gonzales</cp:lastModifiedBy>
  <cp:revision>1</cp:revision>
  <dcterms:modified xsi:type="dcterms:W3CDTF">2024-05-10T20:06:23Z</dcterms:modified>
</cp:coreProperties>
</file>