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itchFamily="2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F615C-810A-844B-B78A-49CFA6EBB76D}" v="3" dt="2024-05-10T19:25:27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Gonzales" userId="00a562ecc60f1a11" providerId="LiveId" clId="{736F615C-810A-844B-B78A-49CFA6EBB76D}"/>
    <pc:docChg chg="custSel modSld">
      <pc:chgData name="Tom Gonzales" userId="00a562ecc60f1a11" providerId="LiveId" clId="{736F615C-810A-844B-B78A-49CFA6EBB76D}" dt="2024-05-10T19:26:45.868" v="331" actId="20577"/>
      <pc:docMkLst>
        <pc:docMk/>
      </pc:docMkLst>
      <pc:sldChg chg="addSp modSp mod modNotes">
        <pc:chgData name="Tom Gonzales" userId="00a562ecc60f1a11" providerId="LiveId" clId="{736F615C-810A-844B-B78A-49CFA6EBB76D}" dt="2024-05-10T19:26:45.868" v="331" actId="20577"/>
        <pc:sldMkLst>
          <pc:docMk/>
          <pc:sldMk cId="0" sldId="256"/>
        </pc:sldMkLst>
        <pc:spChg chg="add mod">
          <ac:chgData name="Tom Gonzales" userId="00a562ecc60f1a11" providerId="LiveId" clId="{736F615C-810A-844B-B78A-49CFA6EBB76D}" dt="2024-05-10T19:24:16.810" v="89" actId="20577"/>
          <ac:spMkLst>
            <pc:docMk/>
            <pc:sldMk cId="0" sldId="256"/>
            <ac:spMk id="2" creationId="{2C522BB9-494F-05BB-7D16-782EC68C281F}"/>
          </ac:spMkLst>
        </pc:spChg>
        <pc:spChg chg="add mod">
          <ac:chgData name="Tom Gonzales" userId="00a562ecc60f1a11" providerId="LiveId" clId="{736F615C-810A-844B-B78A-49CFA6EBB76D}" dt="2024-05-10T19:25:21.516" v="199" actId="20577"/>
          <ac:spMkLst>
            <pc:docMk/>
            <pc:sldMk cId="0" sldId="256"/>
            <ac:spMk id="3" creationId="{8ACC1D90-E3DA-E1AF-9E32-78E2AB6523CC}"/>
          </ac:spMkLst>
        </pc:spChg>
        <pc:spChg chg="add mod">
          <ac:chgData name="Tom Gonzales" userId="00a562ecc60f1a11" providerId="LiveId" clId="{736F615C-810A-844B-B78A-49CFA6EBB76D}" dt="2024-05-10T19:26:45.868" v="331" actId="20577"/>
          <ac:spMkLst>
            <pc:docMk/>
            <pc:sldMk cId="0" sldId="256"/>
            <ac:spMk id="4" creationId="{871E7BEB-F9A1-B68B-CB66-7090BBA995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22BB9-494F-05BB-7D16-782EC68C281F}"/>
              </a:ext>
            </a:extLst>
          </p:cNvPr>
          <p:cNvSpPr txBox="1"/>
          <p:nvPr/>
        </p:nvSpPr>
        <p:spPr>
          <a:xfrm>
            <a:off x="791936" y="1574345"/>
            <a:ext cx="264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Differences:</a:t>
            </a:r>
          </a:p>
          <a:p>
            <a:r>
              <a:rPr lang="en-US" dirty="0"/>
              <a:t>Graphical user interface</a:t>
            </a:r>
          </a:p>
          <a:p>
            <a:r>
              <a:rPr lang="en-US" dirty="0"/>
              <a:t>Cross-platform support – Linux, Mac, Windows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C1D90-E3DA-E1AF-9E32-78E2AB6523CC}"/>
              </a:ext>
            </a:extLst>
          </p:cNvPr>
          <p:cNvSpPr txBox="1"/>
          <p:nvPr/>
        </p:nvSpPr>
        <p:spPr>
          <a:xfrm>
            <a:off x="6108598" y="1560494"/>
            <a:ext cx="264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Differences:</a:t>
            </a:r>
          </a:p>
          <a:p>
            <a:r>
              <a:rPr lang="en-US" dirty="0"/>
              <a:t>Command line interface only</a:t>
            </a:r>
          </a:p>
          <a:p>
            <a:r>
              <a:rPr lang="en-US" dirty="0"/>
              <a:t>Sometimes built-in to network devices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E7BEB-F9A1-B68B-CB66-7090BBA9956A}"/>
              </a:ext>
            </a:extLst>
          </p:cNvPr>
          <p:cNvSpPr txBox="1"/>
          <p:nvPr/>
        </p:nvSpPr>
        <p:spPr>
          <a:xfrm>
            <a:off x="3346348" y="2644875"/>
            <a:ext cx="2645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Similarities:</a:t>
            </a:r>
          </a:p>
          <a:p>
            <a:r>
              <a:rPr lang="en-US" dirty="0"/>
              <a:t>Capture detailed packet information</a:t>
            </a:r>
          </a:p>
          <a:p>
            <a:r>
              <a:rPr lang="en-US" dirty="0"/>
              <a:t>Capture on specific interfaces</a:t>
            </a:r>
          </a:p>
          <a:p>
            <a:r>
              <a:rPr lang="en-US" dirty="0"/>
              <a:t>Provide legible output for packet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Thomas Gonzales</cp:lastModifiedBy>
  <cp:revision>1</cp:revision>
  <dcterms:modified xsi:type="dcterms:W3CDTF">2024-05-10T19:26:53Z</dcterms:modified>
</cp:coreProperties>
</file>