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D07B2-C732-924B-8293-4B4EA6ADC387}" v="8" dt="2024-05-10T20:04:1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-2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Gonzales" userId="00a562ecc60f1a11" providerId="LiveId" clId="{7BED07B2-C732-924B-8293-4B4EA6ADC387}"/>
    <pc:docChg chg="custSel modSld">
      <pc:chgData name="Tom Gonzales" userId="00a562ecc60f1a11" providerId="LiveId" clId="{7BED07B2-C732-924B-8293-4B4EA6ADC387}" dt="2024-05-10T20:04:19.431" v="69" actId="1076"/>
      <pc:docMkLst>
        <pc:docMk/>
      </pc:docMkLst>
      <pc:sldChg chg="addSp delSp modSp mod">
        <pc:chgData name="Tom Gonzales" userId="00a562ecc60f1a11" providerId="LiveId" clId="{7BED07B2-C732-924B-8293-4B4EA6ADC387}" dt="2024-05-10T20:04:19.431" v="69" actId="1076"/>
        <pc:sldMkLst>
          <pc:docMk/>
          <pc:sldMk cId="0" sldId="256"/>
        </pc:sldMkLst>
        <pc:spChg chg="add mod">
          <ac:chgData name="Tom Gonzales" userId="00a562ecc60f1a11" providerId="LiveId" clId="{7BED07B2-C732-924B-8293-4B4EA6ADC387}" dt="2024-05-10T20:03:10.323" v="63"/>
          <ac:spMkLst>
            <pc:docMk/>
            <pc:sldMk cId="0" sldId="256"/>
            <ac:spMk id="3" creationId="{317B6D41-CFCB-391D-42C0-3FE29C82809D}"/>
          </ac:spMkLst>
        </pc:spChg>
        <pc:spChg chg="add mod">
          <ac:chgData name="Tom Gonzales" userId="00a562ecc60f1a11" providerId="LiveId" clId="{7BED07B2-C732-924B-8293-4B4EA6ADC387}" dt="2024-05-10T20:03:25.414" v="66" actId="14100"/>
          <ac:spMkLst>
            <pc:docMk/>
            <pc:sldMk cId="0" sldId="256"/>
            <ac:spMk id="5" creationId="{44028AAC-4511-1091-106A-53A96372E6E8}"/>
          </ac:spMkLst>
        </pc:spChg>
        <pc:spChg chg="mod">
          <ac:chgData name="Tom Gonzales" userId="00a562ecc60f1a11" providerId="LiveId" clId="{7BED07B2-C732-924B-8293-4B4EA6ADC387}" dt="2024-05-10T20:01:08.033" v="59" actId="20577"/>
          <ac:spMkLst>
            <pc:docMk/>
            <pc:sldMk cId="0" sldId="256"/>
            <ac:spMk id="55" creationId="{00000000-0000-0000-0000-000000000000}"/>
          </ac:spMkLst>
        </pc:spChg>
        <pc:graphicFrameChg chg="add mod">
          <ac:chgData name="Tom Gonzales" userId="00a562ecc60f1a11" providerId="LiveId" clId="{7BED07B2-C732-924B-8293-4B4EA6ADC387}" dt="2024-05-10T20:03:09.562" v="62" actId="14100"/>
          <ac:graphicFrameMkLst>
            <pc:docMk/>
            <pc:sldMk cId="0" sldId="256"/>
            <ac:graphicFrameMk id="2" creationId="{C88E23D3-04AA-155E-07B9-ADC4AE42A6BD}"/>
          </ac:graphicFrameMkLst>
        </pc:graphicFrameChg>
        <pc:graphicFrameChg chg="add del mod">
          <ac:chgData name="Tom Gonzales" userId="00a562ecc60f1a11" providerId="LiveId" clId="{7BED07B2-C732-924B-8293-4B4EA6ADC387}" dt="2024-05-10T20:03:36.339" v="67" actId="478"/>
          <ac:graphicFrameMkLst>
            <pc:docMk/>
            <pc:sldMk cId="0" sldId="256"/>
            <ac:graphicFrameMk id="4" creationId="{FB6E327C-E688-A413-A413-397F95F5E290}"/>
          </ac:graphicFrameMkLst>
        </pc:graphicFrameChg>
        <pc:picChg chg="add mod">
          <ac:chgData name="Tom Gonzales" userId="00a562ecc60f1a11" providerId="LiveId" clId="{7BED07B2-C732-924B-8293-4B4EA6ADC387}" dt="2024-05-10T20:04:19.431" v="69" actId="1076"/>
          <ac:picMkLst>
            <pc:docMk/>
            <pc:sldMk cId="0" sldId="256"/>
            <ac:picMk id="6" creationId="{4749CFB2-196F-4790-F964-97D98DFF1D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search/attack_technique%253AT15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Flagged as Malware by Virus Total.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5" name="Rectangle 2">
            <a:hlinkClick r:id="rId3"/>
            <a:extLst>
              <a:ext uri="{FF2B5EF4-FFF2-40B4-BE49-F238E27FC236}">
                <a16:creationId xmlns:a16="http://schemas.microsoft.com/office/drawing/2014/main" id="{44028AAC-4511-1091-106A-53A96372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7" y="1068387"/>
            <a:ext cx="609896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9CFB2-196F-4790-F964-97D98DFF1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59" y="419550"/>
            <a:ext cx="36671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Google Sans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Gonzales</cp:lastModifiedBy>
  <cp:revision>1</cp:revision>
  <dcterms:modified xsi:type="dcterms:W3CDTF">2024-05-10T20:04:23Z</dcterms:modified>
</cp:coreProperties>
</file>