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1E450-D907-4DF1-A377-E7D21CF3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350670-A8D6-493E-A818-9BE73A679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80C2D-34F2-42B8-9F17-E810ECB2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9E9AD-DF57-4710-AF2A-06A66FFF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FCD68-D865-420C-803D-AB6EEFB6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30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5BCD7-D0C8-42BF-AB46-26919231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CAD846-A5F1-4097-A91A-8A385902C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C0B51-F3A0-4116-A9CF-F52C2453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8388B-6248-4506-B814-58A42122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DAA51-A136-481B-9E85-772623A1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732283-3D23-4F04-8EA8-171AA5AF2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2B9D70-B24E-4A5D-B92B-872AC4A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7CE52-990D-406B-95E8-C6DDB4E6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9EBA8F-4A6D-4768-A394-11DC53AA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B8930-8934-48FE-B9D5-91BDDD04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81A2A-D715-4201-BCE1-DDAE2DE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4DCF1-6ADB-4288-BB61-10480864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BCE73-FC20-4B82-8DB6-B4D9A372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9F3FE-2C76-4CCF-9E79-797FAED9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629498-0C69-4E02-839D-D09EEC6C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4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05604-714D-4ABA-8BE5-8B5B0DBC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4C178A-2DE3-408F-AB13-E2332C14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4B181-BB4A-47B3-86F6-FE58F6AA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B533B-2ED3-4623-BEB6-18E71098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177C5F-D22B-46BE-AFBB-B98E49A5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F94AC-ADD9-4937-99D0-A6892D56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FBA1F-A942-44A2-A773-7E193AE5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0F9B8F-79F3-4396-8554-D88BB68E6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37F77E-5E88-4158-9C5E-E4E53454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6CFED7-D73E-47C3-A427-7A78B44C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E5E27-2A0F-4312-AA59-05FB65E4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3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6F041-7B68-427C-A11E-23D6E28E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80F0E8-49F3-4547-8285-8FDA2A9FA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0E5FBF-5AE0-400E-8937-308EF8A6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8A5159-055F-4009-8BA5-FA9DB125D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AE6EA3-50DE-4D98-A4ED-88403AE76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29A615-BED9-4385-8A18-DA6F3976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4B948B-FBA0-46AD-AE01-2C0EDDA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76D341-86BA-4B73-B59C-E03DDB6D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9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5F71F-E46F-4733-AB40-9AAA1DDA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A444F7-8ABD-4FE6-ADF8-24D37A7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10C98C-9E1C-4F0D-A0D2-4252BC63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9BE9E3-2ABD-4986-AB21-1082837F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73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0CF1E3-FFA8-4DC5-B134-D443F1B6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512B61-A840-46E2-BD0C-768DF233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1A5DFC-2ECF-4369-B52B-7722A03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5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93EEE-D81A-48BB-A1D9-B3F5C35F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88FF9D-A908-4DB2-B23B-DA7F74A7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120CF-90A1-4B2E-B2EB-47E59633E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7DF001-D838-44BA-A913-30714F39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298CE-8C4E-409F-BEEF-68F59934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82AE55-5A7D-44DD-A4A2-6C7D9DBD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5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73F8B-8375-4219-9618-81B67502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6D733F-D890-4C34-954E-1C0A0AF5B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433D00-67B9-4B99-B030-2C77F5DF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CF451-114A-491E-B95B-960457AC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C39164-6510-46CA-A1B8-9D0BD8EE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14542-2464-4BA6-AC8A-6F5820E9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00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41AA11-BA2B-47E1-AEC5-565133AE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7A6507-E3E0-4A47-9025-B4C4BDC0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3610-B7B0-4D7C-BAE5-475DCF96A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8F34-1525-4E6E-AEF9-A4A7C82F1C14}" type="datetimeFigureOut">
              <a:rPr kumimoji="1" lang="ja-JP" altLang="en-US" smtClean="0"/>
              <a:t>2021/2/8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D0391-5013-40CE-8ECA-993145611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DAB48B-9DEB-483E-8C96-302DBAE09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BBAA-6465-440D-91C3-36182AA68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6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0E3B23-E9D9-4834-BC81-FD4B24ED0D87}"/>
              </a:ext>
            </a:extLst>
          </p:cNvPr>
          <p:cNvSpPr txBox="1"/>
          <p:nvPr/>
        </p:nvSpPr>
        <p:spPr>
          <a:xfrm>
            <a:off x="1241613" y="2767391"/>
            <a:ext cx="2057400" cy="1109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Home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6D5351-3220-43C1-8AC7-139D4D347B98}"/>
              </a:ext>
            </a:extLst>
          </p:cNvPr>
          <p:cNvSpPr txBox="1"/>
          <p:nvPr/>
        </p:nvSpPr>
        <p:spPr>
          <a:xfrm>
            <a:off x="4805083" y="1165374"/>
            <a:ext cx="2057400" cy="1109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Registration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3830E9-1F03-4269-8E3E-EBD370928C01}"/>
              </a:ext>
            </a:extLst>
          </p:cNvPr>
          <p:cNvSpPr txBox="1"/>
          <p:nvPr/>
        </p:nvSpPr>
        <p:spPr>
          <a:xfrm>
            <a:off x="8462683" y="1727484"/>
            <a:ext cx="2057400" cy="1109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Registration_ Completed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00A7BF-1CE6-4C59-BF6A-B86F316851AE}"/>
              </a:ext>
            </a:extLst>
          </p:cNvPr>
          <p:cNvSpPr txBox="1"/>
          <p:nvPr/>
        </p:nvSpPr>
        <p:spPr>
          <a:xfrm>
            <a:off x="4805083" y="4582781"/>
            <a:ext cx="2057400" cy="1109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DF5CC3B-EFB2-4225-8418-A576F4E5835F}"/>
              </a:ext>
            </a:extLst>
          </p:cNvPr>
          <p:cNvCxnSpPr>
            <a:cxnSpLocks/>
          </p:cNvCxnSpPr>
          <p:nvPr/>
        </p:nvCxnSpPr>
        <p:spPr>
          <a:xfrm flipV="1">
            <a:off x="3420036" y="1720296"/>
            <a:ext cx="1122830" cy="81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B79936E-2925-4DD6-9622-4F3A268C6F87}"/>
              </a:ext>
            </a:extLst>
          </p:cNvPr>
          <p:cNvCxnSpPr>
            <a:cxnSpLocks/>
          </p:cNvCxnSpPr>
          <p:nvPr/>
        </p:nvCxnSpPr>
        <p:spPr>
          <a:xfrm flipH="1">
            <a:off x="3563471" y="2025116"/>
            <a:ext cx="1120588" cy="91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82E5136-C886-45E8-B34E-8EA672BA55EB}"/>
              </a:ext>
            </a:extLst>
          </p:cNvPr>
          <p:cNvCxnSpPr/>
          <p:nvPr/>
        </p:nvCxnSpPr>
        <p:spPr>
          <a:xfrm>
            <a:off x="3485028" y="3877236"/>
            <a:ext cx="1120589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E4B6314-0A77-4BD1-AA19-C544C1E27007}"/>
              </a:ext>
            </a:extLst>
          </p:cNvPr>
          <p:cNvCxnSpPr>
            <a:cxnSpLocks/>
          </p:cNvCxnSpPr>
          <p:nvPr/>
        </p:nvCxnSpPr>
        <p:spPr>
          <a:xfrm flipH="1" flipV="1">
            <a:off x="3321425" y="4263607"/>
            <a:ext cx="999565" cy="67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F18C3BE-E984-46A6-B0AE-D29238468581}"/>
              </a:ext>
            </a:extLst>
          </p:cNvPr>
          <p:cNvCxnSpPr>
            <a:cxnSpLocks/>
          </p:cNvCxnSpPr>
          <p:nvPr/>
        </p:nvCxnSpPr>
        <p:spPr>
          <a:xfrm>
            <a:off x="7124700" y="1532965"/>
            <a:ext cx="1145241" cy="49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0DDCFA0-3369-4DE7-AF76-806685881BFF}"/>
              </a:ext>
            </a:extLst>
          </p:cNvPr>
          <p:cNvCxnSpPr/>
          <p:nvPr/>
        </p:nvCxnSpPr>
        <p:spPr>
          <a:xfrm flipH="1">
            <a:off x="3778624" y="2485011"/>
            <a:ext cx="4491317" cy="70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531EA1-0717-43E8-9E30-69F4559F573D}"/>
              </a:ext>
            </a:extLst>
          </p:cNvPr>
          <p:cNvSpPr txBox="1"/>
          <p:nvPr/>
        </p:nvSpPr>
        <p:spPr>
          <a:xfrm>
            <a:off x="601485" y="360367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Registration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498EF7-C283-4EFE-A4CE-2065C8BF8920}"/>
              </a:ext>
            </a:extLst>
          </p:cNvPr>
          <p:cNvSpPr txBox="1"/>
          <p:nvPr/>
        </p:nvSpPr>
        <p:spPr>
          <a:xfrm>
            <a:off x="1517715" y="238329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Name: 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C4DD7-BB49-4171-86A6-BF7E5B71133C}"/>
              </a:ext>
            </a:extLst>
          </p:cNvPr>
          <p:cNvSpPr/>
          <p:nvPr/>
        </p:nvSpPr>
        <p:spPr>
          <a:xfrm>
            <a:off x="2956874" y="2383297"/>
            <a:ext cx="3026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851860-D30D-4BA9-B775-11E972069EE4}"/>
              </a:ext>
            </a:extLst>
          </p:cNvPr>
          <p:cNvSpPr txBox="1"/>
          <p:nvPr/>
        </p:nvSpPr>
        <p:spPr>
          <a:xfrm>
            <a:off x="1517715" y="3063599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Selector: 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A99002-D76C-4AD0-BC42-62E6E260EA6D}"/>
              </a:ext>
            </a:extLst>
          </p:cNvPr>
          <p:cNvSpPr/>
          <p:nvPr/>
        </p:nvSpPr>
        <p:spPr>
          <a:xfrm>
            <a:off x="2951883" y="3060341"/>
            <a:ext cx="1687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ABCDE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7F945AFA-8CF5-4B52-B23C-0D797EAB2742}"/>
              </a:ext>
            </a:extLst>
          </p:cNvPr>
          <p:cNvSpPr/>
          <p:nvPr/>
        </p:nvSpPr>
        <p:spPr>
          <a:xfrm rot="10800000">
            <a:off x="4161933" y="3112189"/>
            <a:ext cx="320512" cy="26563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3E4F548-C1D3-47F8-B12E-A04EE82EC6BB}"/>
              </a:ext>
            </a:extLst>
          </p:cNvPr>
          <p:cNvCxnSpPr/>
          <p:nvPr/>
        </p:nvCxnSpPr>
        <p:spPr>
          <a:xfrm flipV="1">
            <a:off x="4100661" y="3060341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8FEC5F2-28ED-4ABF-A471-862ADF1FADBA}"/>
              </a:ext>
            </a:extLst>
          </p:cNvPr>
          <p:cNvSpPr/>
          <p:nvPr/>
        </p:nvSpPr>
        <p:spPr>
          <a:xfrm>
            <a:off x="1594426" y="5842933"/>
            <a:ext cx="1564849" cy="490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Register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0C31BE6-4449-463D-BAA1-802F1713E565}"/>
              </a:ext>
            </a:extLst>
          </p:cNvPr>
          <p:cNvSpPr/>
          <p:nvPr/>
        </p:nvSpPr>
        <p:spPr>
          <a:xfrm>
            <a:off x="4491873" y="5838219"/>
            <a:ext cx="1564849" cy="490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Clear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E05339-E942-4EA0-AB1D-3653ED77AF20}"/>
              </a:ext>
            </a:extLst>
          </p:cNvPr>
          <p:cNvSpPr txBox="1"/>
          <p:nvPr/>
        </p:nvSpPr>
        <p:spPr>
          <a:xfrm>
            <a:off x="1517714" y="3890013"/>
            <a:ext cx="147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Comments: 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7E8F23-82CF-449E-BE3F-60815EC1FFCE}"/>
              </a:ext>
            </a:extLst>
          </p:cNvPr>
          <p:cNvSpPr/>
          <p:nvPr/>
        </p:nvSpPr>
        <p:spPr>
          <a:xfrm>
            <a:off x="2989591" y="3884517"/>
            <a:ext cx="3026004" cy="1364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4F8F12-CD9E-4FAA-9E06-2AFD4A700509}"/>
              </a:ext>
            </a:extLst>
          </p:cNvPr>
          <p:cNvSpPr txBox="1"/>
          <p:nvPr/>
        </p:nvSpPr>
        <p:spPr>
          <a:xfrm>
            <a:off x="7213076" y="2373307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Single line text box 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AB7173-774E-4999-AAEC-1E76B9D8823F}"/>
              </a:ext>
            </a:extLst>
          </p:cNvPr>
          <p:cNvSpPr txBox="1"/>
          <p:nvPr/>
        </p:nvSpPr>
        <p:spPr>
          <a:xfrm>
            <a:off x="7213076" y="3746140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Multi line text box 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16FA955-9A6F-41FA-9A8D-2882A286FB3B}"/>
              </a:ext>
            </a:extLst>
          </p:cNvPr>
          <p:cNvSpPr txBox="1"/>
          <p:nvPr/>
        </p:nvSpPr>
        <p:spPr>
          <a:xfrm>
            <a:off x="7213076" y="5838219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Push button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1835BC-321D-4075-9D9B-D9585692EC26}"/>
              </a:ext>
            </a:extLst>
          </p:cNvPr>
          <p:cNvSpPr txBox="1"/>
          <p:nvPr/>
        </p:nvSpPr>
        <p:spPr>
          <a:xfrm>
            <a:off x="7213076" y="2998164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Pull down menu</a:t>
            </a:r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582C65C-590B-4D7D-853C-635F82ED3C59}"/>
              </a:ext>
            </a:extLst>
          </p:cNvPr>
          <p:cNvCxnSpPr/>
          <p:nvPr/>
        </p:nvCxnSpPr>
        <p:spPr>
          <a:xfrm>
            <a:off x="1517714" y="1875933"/>
            <a:ext cx="5486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BC011D1-017F-4B7F-997D-710F9ECF0D94}"/>
              </a:ext>
            </a:extLst>
          </p:cNvPr>
          <p:cNvSpPr txBox="1"/>
          <p:nvPr/>
        </p:nvSpPr>
        <p:spPr>
          <a:xfrm>
            <a:off x="2073363" y="1107909"/>
            <a:ext cx="110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6B3F21A-A2D4-4741-992E-893F87984C40}"/>
              </a:ext>
            </a:extLst>
          </p:cNvPr>
          <p:cNvSpPr txBox="1"/>
          <p:nvPr/>
        </p:nvSpPr>
        <p:spPr>
          <a:xfrm>
            <a:off x="3057677" y="1109306"/>
            <a:ext cx="15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Registration 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071DE5-8CFD-48FE-891C-09EF727BA391}"/>
              </a:ext>
            </a:extLst>
          </p:cNvPr>
          <p:cNvSpPr txBox="1"/>
          <p:nvPr/>
        </p:nvSpPr>
        <p:spPr>
          <a:xfrm>
            <a:off x="4444989" y="1107909"/>
            <a:ext cx="9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List 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205CEC-B49F-4B88-80AE-CFA6057F2C8F}"/>
              </a:ext>
            </a:extLst>
          </p:cNvPr>
          <p:cNvSpPr txBox="1"/>
          <p:nvPr/>
        </p:nvSpPr>
        <p:spPr>
          <a:xfrm>
            <a:off x="5234508" y="1107909"/>
            <a:ext cx="9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About 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CA1AD55-1C99-4274-8902-FB2B40464966}"/>
              </a:ext>
            </a:extLst>
          </p:cNvPr>
          <p:cNvSpPr txBox="1"/>
          <p:nvPr/>
        </p:nvSpPr>
        <p:spPr>
          <a:xfrm>
            <a:off x="7213076" y="1142602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40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531EA1-0717-43E8-9E30-69F4559F573D}"/>
              </a:ext>
            </a:extLst>
          </p:cNvPr>
          <p:cNvSpPr txBox="1"/>
          <p:nvPr/>
        </p:nvSpPr>
        <p:spPr>
          <a:xfrm>
            <a:off x="601485" y="360367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Registration Completed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498EF7-C283-4EFE-A4CE-2065C8BF8920}"/>
              </a:ext>
            </a:extLst>
          </p:cNvPr>
          <p:cNvSpPr txBox="1"/>
          <p:nvPr/>
        </p:nvSpPr>
        <p:spPr>
          <a:xfrm>
            <a:off x="1548211" y="2887070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Name: 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851860-D30D-4BA9-B775-11E972069EE4}"/>
              </a:ext>
            </a:extLst>
          </p:cNvPr>
          <p:cNvSpPr txBox="1"/>
          <p:nvPr/>
        </p:nvSpPr>
        <p:spPr>
          <a:xfrm>
            <a:off x="1548211" y="3567372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Selector: 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E05339-E942-4EA0-AB1D-3653ED77AF20}"/>
              </a:ext>
            </a:extLst>
          </p:cNvPr>
          <p:cNvSpPr txBox="1"/>
          <p:nvPr/>
        </p:nvSpPr>
        <p:spPr>
          <a:xfrm>
            <a:off x="1548210" y="4393786"/>
            <a:ext cx="147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Comments: </a:t>
            </a:r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582C65C-590B-4D7D-853C-635F82ED3C59}"/>
              </a:ext>
            </a:extLst>
          </p:cNvPr>
          <p:cNvCxnSpPr/>
          <p:nvPr/>
        </p:nvCxnSpPr>
        <p:spPr>
          <a:xfrm>
            <a:off x="1517714" y="1875933"/>
            <a:ext cx="5486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BC011D1-017F-4B7F-997D-710F9ECF0D94}"/>
              </a:ext>
            </a:extLst>
          </p:cNvPr>
          <p:cNvSpPr txBox="1"/>
          <p:nvPr/>
        </p:nvSpPr>
        <p:spPr>
          <a:xfrm>
            <a:off x="2073363" y="1107909"/>
            <a:ext cx="110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6B3F21A-A2D4-4741-992E-893F87984C40}"/>
              </a:ext>
            </a:extLst>
          </p:cNvPr>
          <p:cNvSpPr txBox="1"/>
          <p:nvPr/>
        </p:nvSpPr>
        <p:spPr>
          <a:xfrm>
            <a:off x="3057677" y="1109306"/>
            <a:ext cx="15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Registration 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071DE5-8CFD-48FE-891C-09EF727BA391}"/>
              </a:ext>
            </a:extLst>
          </p:cNvPr>
          <p:cNvSpPr txBox="1"/>
          <p:nvPr/>
        </p:nvSpPr>
        <p:spPr>
          <a:xfrm>
            <a:off x="4444989" y="1107909"/>
            <a:ext cx="9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List 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205CEC-B49F-4B88-80AE-CFA6057F2C8F}"/>
              </a:ext>
            </a:extLst>
          </p:cNvPr>
          <p:cNvSpPr txBox="1"/>
          <p:nvPr/>
        </p:nvSpPr>
        <p:spPr>
          <a:xfrm>
            <a:off x="5234508" y="1107909"/>
            <a:ext cx="9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About 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FB8F60-D13C-4FD1-849A-14D2FFC46126}"/>
              </a:ext>
            </a:extLst>
          </p:cNvPr>
          <p:cNvSpPr txBox="1"/>
          <p:nvPr/>
        </p:nvSpPr>
        <p:spPr>
          <a:xfrm>
            <a:off x="2982379" y="2897838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ABCDE 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9258011-DE08-4695-8081-D1744AC54E20}"/>
              </a:ext>
            </a:extLst>
          </p:cNvPr>
          <p:cNvSpPr txBox="1"/>
          <p:nvPr/>
        </p:nvSpPr>
        <p:spPr>
          <a:xfrm>
            <a:off x="1517714" y="213371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Registration Completed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96392B-508E-4F48-8DCF-6CCAF7981D21}"/>
              </a:ext>
            </a:extLst>
          </p:cNvPr>
          <p:cNvSpPr txBox="1"/>
          <p:nvPr/>
        </p:nvSpPr>
        <p:spPr>
          <a:xfrm>
            <a:off x="7213076" y="2130543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2E7F8A7-2453-49A5-82A3-45CF454D0AC3}"/>
              </a:ext>
            </a:extLst>
          </p:cNvPr>
          <p:cNvSpPr txBox="1"/>
          <p:nvPr/>
        </p:nvSpPr>
        <p:spPr>
          <a:xfrm>
            <a:off x="2969442" y="355911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FGHIJ 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269136-2A59-481B-B501-A3B251D3AA50}"/>
              </a:ext>
            </a:extLst>
          </p:cNvPr>
          <p:cNvSpPr txBox="1"/>
          <p:nvPr/>
        </p:nvSpPr>
        <p:spPr>
          <a:xfrm>
            <a:off x="2982379" y="4404554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KLMNOP 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E23DA74-77DD-45DB-A036-E8090E297493}"/>
              </a:ext>
            </a:extLst>
          </p:cNvPr>
          <p:cNvSpPr txBox="1"/>
          <p:nvPr/>
        </p:nvSpPr>
        <p:spPr>
          <a:xfrm>
            <a:off x="7213076" y="2826991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65E366-64EE-4D45-A062-82DB2A5A6202}"/>
              </a:ext>
            </a:extLst>
          </p:cNvPr>
          <p:cNvSpPr txBox="1"/>
          <p:nvPr/>
        </p:nvSpPr>
        <p:spPr>
          <a:xfrm>
            <a:off x="7213076" y="3523439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036D599-EBB1-41DC-992A-E9E731DD4EC2}"/>
              </a:ext>
            </a:extLst>
          </p:cNvPr>
          <p:cNvSpPr txBox="1"/>
          <p:nvPr/>
        </p:nvSpPr>
        <p:spPr>
          <a:xfrm>
            <a:off x="7213076" y="4219888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7513F6-6495-4D4A-82C2-0F95C8F2061E}"/>
              </a:ext>
            </a:extLst>
          </p:cNvPr>
          <p:cNvSpPr txBox="1"/>
          <p:nvPr/>
        </p:nvSpPr>
        <p:spPr>
          <a:xfrm>
            <a:off x="7213076" y="1142602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943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531EA1-0717-43E8-9E30-69F4559F573D}"/>
              </a:ext>
            </a:extLst>
          </p:cNvPr>
          <p:cNvSpPr txBox="1"/>
          <p:nvPr/>
        </p:nvSpPr>
        <p:spPr>
          <a:xfrm>
            <a:off x="601485" y="36036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List</a:t>
            </a:r>
            <a:endParaRPr kumimoji="1" lang="ja-JP" altLang="en-US" b="1" dirty="0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7F945AFA-8CF5-4B52-B23C-0D797EAB2742}"/>
              </a:ext>
            </a:extLst>
          </p:cNvPr>
          <p:cNvSpPr/>
          <p:nvPr/>
        </p:nvSpPr>
        <p:spPr>
          <a:xfrm rot="10800000">
            <a:off x="5662366" y="5760964"/>
            <a:ext cx="320512" cy="26563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3E4F548-C1D3-47F8-B12E-A04EE82EC6BB}"/>
              </a:ext>
            </a:extLst>
          </p:cNvPr>
          <p:cNvCxnSpPr>
            <a:cxnSpLocks/>
          </p:cNvCxnSpPr>
          <p:nvPr/>
        </p:nvCxnSpPr>
        <p:spPr>
          <a:xfrm flipV="1">
            <a:off x="5590096" y="3367495"/>
            <a:ext cx="0" cy="276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8FEC5F2-28ED-4ABF-A471-862ADF1FADBA}"/>
              </a:ext>
            </a:extLst>
          </p:cNvPr>
          <p:cNvSpPr/>
          <p:nvPr/>
        </p:nvSpPr>
        <p:spPr>
          <a:xfrm>
            <a:off x="1594426" y="2103528"/>
            <a:ext cx="1564849" cy="490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E05339-E942-4EA0-AB1D-3653ED77AF20}"/>
              </a:ext>
            </a:extLst>
          </p:cNvPr>
          <p:cNvSpPr txBox="1"/>
          <p:nvPr/>
        </p:nvSpPr>
        <p:spPr>
          <a:xfrm>
            <a:off x="1678615" y="2937243"/>
            <a:ext cx="207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Registration List: 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7E8F23-82CF-449E-BE3F-60815EC1FFCE}"/>
              </a:ext>
            </a:extLst>
          </p:cNvPr>
          <p:cNvSpPr/>
          <p:nvPr/>
        </p:nvSpPr>
        <p:spPr>
          <a:xfrm>
            <a:off x="1594426" y="3367496"/>
            <a:ext cx="4421169" cy="276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AB7173-774E-4999-AAEC-1E76B9D8823F}"/>
              </a:ext>
            </a:extLst>
          </p:cNvPr>
          <p:cNvSpPr txBox="1"/>
          <p:nvPr/>
        </p:nvSpPr>
        <p:spPr>
          <a:xfrm>
            <a:off x="7193581" y="3354505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List View</a:t>
            </a:r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582C65C-590B-4D7D-853C-635F82ED3C59}"/>
              </a:ext>
            </a:extLst>
          </p:cNvPr>
          <p:cNvCxnSpPr/>
          <p:nvPr/>
        </p:nvCxnSpPr>
        <p:spPr>
          <a:xfrm>
            <a:off x="1517714" y="1875933"/>
            <a:ext cx="5486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BC011D1-017F-4B7F-997D-710F9ECF0D94}"/>
              </a:ext>
            </a:extLst>
          </p:cNvPr>
          <p:cNvSpPr txBox="1"/>
          <p:nvPr/>
        </p:nvSpPr>
        <p:spPr>
          <a:xfrm>
            <a:off x="2073363" y="1107909"/>
            <a:ext cx="110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Home 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6B3F21A-A2D4-4741-992E-893F87984C40}"/>
              </a:ext>
            </a:extLst>
          </p:cNvPr>
          <p:cNvSpPr txBox="1"/>
          <p:nvPr/>
        </p:nvSpPr>
        <p:spPr>
          <a:xfrm>
            <a:off x="3057677" y="1109306"/>
            <a:ext cx="15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Registration 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071DE5-8CFD-48FE-891C-09EF727BA391}"/>
              </a:ext>
            </a:extLst>
          </p:cNvPr>
          <p:cNvSpPr txBox="1"/>
          <p:nvPr/>
        </p:nvSpPr>
        <p:spPr>
          <a:xfrm>
            <a:off x="4444989" y="1107909"/>
            <a:ext cx="9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List 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205CEC-B49F-4B88-80AE-CFA6057F2C8F}"/>
              </a:ext>
            </a:extLst>
          </p:cNvPr>
          <p:cNvSpPr txBox="1"/>
          <p:nvPr/>
        </p:nvSpPr>
        <p:spPr>
          <a:xfrm>
            <a:off x="5234508" y="1107909"/>
            <a:ext cx="9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About </a:t>
            </a:r>
            <a:endParaRPr kumimoji="1" lang="ja-JP" altLang="en-US" dirty="0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CCF056BD-7FAA-4CEA-8C42-042CE14D5AA8}"/>
              </a:ext>
            </a:extLst>
          </p:cNvPr>
          <p:cNvSpPr/>
          <p:nvPr/>
        </p:nvSpPr>
        <p:spPr>
          <a:xfrm>
            <a:off x="5662366" y="3443936"/>
            <a:ext cx="320512" cy="26563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D6622E-B253-4C52-87BF-4231A24CBB7A}"/>
              </a:ext>
            </a:extLst>
          </p:cNvPr>
          <p:cNvCxnSpPr>
            <a:cxnSpLocks/>
          </p:cNvCxnSpPr>
          <p:nvPr/>
        </p:nvCxnSpPr>
        <p:spPr>
          <a:xfrm flipH="1">
            <a:off x="1594426" y="3709572"/>
            <a:ext cx="399567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6271BE5-3233-4A4A-88AD-33EF03AC4CB9}"/>
              </a:ext>
            </a:extLst>
          </p:cNvPr>
          <p:cNvCxnSpPr>
            <a:cxnSpLocks/>
          </p:cNvCxnSpPr>
          <p:nvPr/>
        </p:nvCxnSpPr>
        <p:spPr>
          <a:xfrm flipH="1">
            <a:off x="1594426" y="4068793"/>
            <a:ext cx="399567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E43D6F2-E9AC-4BA4-BC3F-4746C15FE241}"/>
              </a:ext>
            </a:extLst>
          </p:cNvPr>
          <p:cNvCxnSpPr>
            <a:cxnSpLocks/>
          </p:cNvCxnSpPr>
          <p:nvPr/>
        </p:nvCxnSpPr>
        <p:spPr>
          <a:xfrm flipH="1">
            <a:off x="1594426" y="4437007"/>
            <a:ext cx="399567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324F1D2-1FC8-4C32-B37D-9F8275FA660C}"/>
              </a:ext>
            </a:extLst>
          </p:cNvPr>
          <p:cNvCxnSpPr>
            <a:cxnSpLocks/>
          </p:cNvCxnSpPr>
          <p:nvPr/>
        </p:nvCxnSpPr>
        <p:spPr>
          <a:xfrm flipH="1">
            <a:off x="1594426" y="4816769"/>
            <a:ext cx="399567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36339CC-E057-4FAB-A21E-5DBC8255EED8}"/>
              </a:ext>
            </a:extLst>
          </p:cNvPr>
          <p:cNvCxnSpPr>
            <a:cxnSpLocks/>
          </p:cNvCxnSpPr>
          <p:nvPr/>
        </p:nvCxnSpPr>
        <p:spPr>
          <a:xfrm flipH="1">
            <a:off x="1594426" y="5191151"/>
            <a:ext cx="399567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B03808F-8C8D-4D30-872C-7DD815C97FC5}"/>
              </a:ext>
            </a:extLst>
          </p:cNvPr>
          <p:cNvCxnSpPr>
            <a:cxnSpLocks/>
          </p:cNvCxnSpPr>
          <p:nvPr/>
        </p:nvCxnSpPr>
        <p:spPr>
          <a:xfrm flipH="1">
            <a:off x="1594426" y="5558796"/>
            <a:ext cx="399567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65284EA-A46E-49E7-8935-8AA815BC9214}"/>
              </a:ext>
            </a:extLst>
          </p:cNvPr>
          <p:cNvCxnSpPr>
            <a:cxnSpLocks/>
          </p:cNvCxnSpPr>
          <p:nvPr/>
        </p:nvCxnSpPr>
        <p:spPr>
          <a:xfrm flipH="1">
            <a:off x="1594426" y="5995459"/>
            <a:ext cx="399567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D7E393E-A948-4745-947A-7C09EBD304DC}"/>
              </a:ext>
            </a:extLst>
          </p:cNvPr>
          <p:cNvSpPr txBox="1"/>
          <p:nvPr/>
        </p:nvSpPr>
        <p:spPr>
          <a:xfrm>
            <a:off x="1687398" y="3376912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ABCDE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38B970-4209-4BF9-AD1A-697179A5D9DC}"/>
              </a:ext>
            </a:extLst>
          </p:cNvPr>
          <p:cNvSpPr txBox="1"/>
          <p:nvPr/>
        </p:nvSpPr>
        <p:spPr>
          <a:xfrm>
            <a:off x="1678615" y="3725986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EFGHI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8482C9D-E3B6-4792-9EB0-B688DB9B5422}"/>
              </a:ext>
            </a:extLst>
          </p:cNvPr>
          <p:cNvSpPr txBox="1"/>
          <p:nvPr/>
        </p:nvSpPr>
        <p:spPr>
          <a:xfrm>
            <a:off x="1687398" y="4114016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JKLMNO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A89AEF-CC4F-4701-A415-52740FEB24EB}"/>
              </a:ext>
            </a:extLst>
          </p:cNvPr>
          <p:cNvSpPr txBox="1"/>
          <p:nvPr/>
        </p:nvSpPr>
        <p:spPr>
          <a:xfrm>
            <a:off x="7193581" y="2103528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Push button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77AD2EE-3E22-4133-895F-0DC7BAD1736C}"/>
              </a:ext>
            </a:extLst>
          </p:cNvPr>
          <p:cNvSpPr txBox="1"/>
          <p:nvPr/>
        </p:nvSpPr>
        <p:spPr>
          <a:xfrm>
            <a:off x="7213076" y="1142602"/>
            <a:ext cx="23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744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73</Words>
  <Application>Microsoft Office PowerPoint</Application>
  <PresentationFormat>ワイド画面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小椋 毅</dc:creator>
  <cp:lastModifiedBy>小椋 毅</cp:lastModifiedBy>
  <cp:revision>5</cp:revision>
  <dcterms:created xsi:type="dcterms:W3CDTF">2021-01-20T09:15:52Z</dcterms:created>
  <dcterms:modified xsi:type="dcterms:W3CDTF">2021-02-08T08:44:43Z</dcterms:modified>
</cp:coreProperties>
</file>