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8" r:id="rId2"/>
    <p:sldId id="264" r:id="rId3"/>
    <p:sldId id="259" r:id="rId4"/>
    <p:sldId id="261" r:id="rId5"/>
    <p:sldId id="260" r:id="rId6"/>
    <p:sldId id="263" r:id="rId7"/>
    <p:sldId id="265" r:id="rId8"/>
    <p:sldId id="266" r:id="rId9"/>
    <p:sldId id="267" r:id="rId10"/>
    <p:sldId id="268" r:id="rId11"/>
  </p:sldIdLst>
  <p:sldSz cx="6858000" cy="9906000" type="A4"/>
  <p:notesSz cx="6807200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78" autoAdjust="0"/>
  </p:normalViewPr>
  <p:slideViewPr>
    <p:cSldViewPr snapToGrid="0">
      <p:cViewPr varScale="1">
        <p:scale>
          <a:sx n="61" d="100"/>
          <a:sy n="61" d="100"/>
        </p:scale>
        <p:origin x="15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B74FF-B335-4647-951A-77C5D44E1291}" type="datetimeFigureOut">
              <a:rPr kumimoji="1" lang="ja-JP" altLang="en-US" smtClean="0"/>
              <a:t>2020/8/8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43138" y="1243013"/>
            <a:ext cx="2320925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DCE544-31BD-482C-8675-632E4C5E21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9825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DCE544-31BD-482C-8675-632E4C5E21E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4551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D653-1C5E-4AE3-84EF-477A417650DD}" type="datetimeFigureOut">
              <a:rPr kumimoji="1" lang="ja-JP" altLang="en-US" smtClean="0"/>
              <a:t>2020/8/8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7FDA0-54C8-4F9F-AB77-148C2AF0B7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0726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D653-1C5E-4AE3-84EF-477A417650DD}" type="datetimeFigureOut">
              <a:rPr kumimoji="1" lang="ja-JP" altLang="en-US" smtClean="0"/>
              <a:t>2020/8/8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7FDA0-54C8-4F9F-AB77-148C2AF0B7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8029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D653-1C5E-4AE3-84EF-477A417650DD}" type="datetimeFigureOut">
              <a:rPr kumimoji="1" lang="ja-JP" altLang="en-US" smtClean="0"/>
              <a:t>2020/8/8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7FDA0-54C8-4F9F-AB77-148C2AF0B7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5851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D653-1C5E-4AE3-84EF-477A417650DD}" type="datetimeFigureOut">
              <a:rPr kumimoji="1" lang="ja-JP" altLang="en-US" smtClean="0"/>
              <a:t>2020/8/8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7FDA0-54C8-4F9F-AB77-148C2AF0B7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341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D653-1C5E-4AE3-84EF-477A417650DD}" type="datetimeFigureOut">
              <a:rPr kumimoji="1" lang="ja-JP" altLang="en-US" smtClean="0"/>
              <a:t>2020/8/8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7FDA0-54C8-4F9F-AB77-148C2AF0B7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9927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D653-1C5E-4AE3-84EF-477A417650DD}" type="datetimeFigureOut">
              <a:rPr kumimoji="1" lang="ja-JP" altLang="en-US" smtClean="0"/>
              <a:t>2020/8/8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7FDA0-54C8-4F9F-AB77-148C2AF0B7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306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D653-1C5E-4AE3-84EF-477A417650DD}" type="datetimeFigureOut">
              <a:rPr kumimoji="1" lang="ja-JP" altLang="en-US" smtClean="0"/>
              <a:t>2020/8/8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7FDA0-54C8-4F9F-AB77-148C2AF0B7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0070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D653-1C5E-4AE3-84EF-477A417650DD}" type="datetimeFigureOut">
              <a:rPr kumimoji="1" lang="ja-JP" altLang="en-US" smtClean="0"/>
              <a:t>2020/8/8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7FDA0-54C8-4F9F-AB77-148C2AF0B7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4677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D653-1C5E-4AE3-84EF-477A417650DD}" type="datetimeFigureOut">
              <a:rPr kumimoji="1" lang="ja-JP" altLang="en-US" smtClean="0"/>
              <a:t>2020/8/8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7FDA0-54C8-4F9F-AB77-148C2AF0B7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7993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D653-1C5E-4AE3-84EF-477A417650DD}" type="datetimeFigureOut">
              <a:rPr kumimoji="1" lang="ja-JP" altLang="en-US" smtClean="0"/>
              <a:t>2020/8/8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7FDA0-54C8-4F9F-AB77-148C2AF0B7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9859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D653-1C5E-4AE3-84EF-477A417650DD}" type="datetimeFigureOut">
              <a:rPr kumimoji="1" lang="ja-JP" altLang="en-US" smtClean="0"/>
              <a:t>2020/8/8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7FDA0-54C8-4F9F-AB77-148C2AF0B7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345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1D653-1C5E-4AE3-84EF-477A417650DD}" type="datetimeFigureOut">
              <a:rPr kumimoji="1" lang="ja-JP" altLang="en-US" smtClean="0"/>
              <a:t>2020/8/8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7FDA0-54C8-4F9F-AB77-148C2AF0B7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4664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lock_RefPage">
            <a:extLst>
              <a:ext uri="{FF2B5EF4-FFF2-40B4-BE49-F238E27FC236}">
                <a16:creationId xmlns:a16="http://schemas.microsoft.com/office/drawing/2014/main" id="{9299BCB0-B988-479E-934E-71FF7FB63115}"/>
              </a:ext>
            </a:extLst>
          </p:cNvPr>
          <p:cNvSpPr txBox="1"/>
          <p:nvPr/>
        </p:nvSpPr>
        <p:spPr>
          <a:xfrm>
            <a:off x="0" y="0"/>
            <a:ext cx="3459480" cy="4953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endParaRPr lang="en-US" altLang="ja-JP" sz="1200" dirty="0">
              <a:latin typeface="Meiryo" panose="020B0604030504040204" pitchFamily="50" charset="-128"/>
              <a:ea typeface="Meiryo" panose="020B0604030504040204" pitchFamily="50" charset="-128"/>
            </a:endParaRPr>
          </a:p>
        </p:txBody>
      </p:sp>
      <p:sp>
        <p:nvSpPr>
          <p:cNvPr id="16" name="textBlock_RefDesc">
            <a:extLst>
              <a:ext uri="{FF2B5EF4-FFF2-40B4-BE49-F238E27FC236}">
                <a16:creationId xmlns:a16="http://schemas.microsoft.com/office/drawing/2014/main" id="{B5373FFA-04F8-4302-9B68-C00EDB02AC1D}"/>
              </a:ext>
            </a:extLst>
          </p:cNvPr>
          <p:cNvSpPr txBox="1"/>
          <p:nvPr/>
        </p:nvSpPr>
        <p:spPr>
          <a:xfrm>
            <a:off x="2398511" y="334867"/>
            <a:ext cx="1007717" cy="2061219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endParaRPr lang="en-US" altLang="ja-JP" sz="1200" dirty="0">
              <a:latin typeface="Meiryo" panose="020B0604030504040204" pitchFamily="50" charset="-128"/>
              <a:ea typeface="Meiryo" panose="020B0604030504040204" pitchFamily="50" charset="-128"/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C03F5D7A-3509-47BF-BEAA-EDC4EA8CE1FC}"/>
              </a:ext>
            </a:extLst>
          </p:cNvPr>
          <p:cNvCxnSpPr/>
          <p:nvPr/>
        </p:nvCxnSpPr>
        <p:spPr>
          <a:xfrm>
            <a:off x="-784979" y="4953000"/>
            <a:ext cx="904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942C504-F245-4DC0-85F1-873AEAFDA1C9}"/>
              </a:ext>
            </a:extLst>
          </p:cNvPr>
          <p:cNvCxnSpPr/>
          <p:nvPr/>
        </p:nvCxnSpPr>
        <p:spPr>
          <a:xfrm>
            <a:off x="3435172" y="-269240"/>
            <a:ext cx="0" cy="10444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lock_Title">
            <a:extLst>
              <a:ext uri="{FF2B5EF4-FFF2-40B4-BE49-F238E27FC236}">
                <a16:creationId xmlns:a16="http://schemas.microsoft.com/office/drawing/2014/main" id="{34FC32FE-AD67-4FCF-A72A-E46891072CFC}"/>
              </a:ext>
            </a:extLst>
          </p:cNvPr>
          <p:cNvSpPr txBox="1"/>
          <p:nvPr/>
        </p:nvSpPr>
        <p:spPr>
          <a:xfrm flipV="1">
            <a:off x="573777" y="2664544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200" dirty="0"/>
              <a:t>大宮国際</a:t>
            </a:r>
            <a:r>
              <a:rPr kumimoji="1" lang="en-US" altLang="ja-JP" sz="3200" dirty="0"/>
              <a:t>CC</a:t>
            </a:r>
            <a:endParaRPr kumimoji="1" lang="ja-JP" altLang="en-US" sz="3200" dirty="0"/>
          </a:p>
        </p:txBody>
      </p:sp>
      <p:sp>
        <p:nvSpPr>
          <p:cNvPr id="9" name="textBlock_Spine">
            <a:extLst>
              <a:ext uri="{FF2B5EF4-FFF2-40B4-BE49-F238E27FC236}">
                <a16:creationId xmlns:a16="http://schemas.microsoft.com/office/drawing/2014/main" id="{446C0ABC-3C6E-48C7-8BF4-33EAD6BA861E}"/>
              </a:ext>
            </a:extLst>
          </p:cNvPr>
          <p:cNvSpPr txBox="1"/>
          <p:nvPr/>
        </p:nvSpPr>
        <p:spPr>
          <a:xfrm>
            <a:off x="268671" y="6682279"/>
            <a:ext cx="2848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dirty="0" err="1"/>
              <a:t>しらさぎ</a:t>
            </a:r>
            <a:r>
              <a:rPr kumimoji="1" lang="en-US" altLang="ja-JP" sz="2000" dirty="0"/>
              <a:t>/</a:t>
            </a:r>
            <a:r>
              <a:rPr kumimoji="1" lang="ja-JP" altLang="en-US" sz="2000" dirty="0" err="1"/>
              <a:t>ちどり</a:t>
            </a:r>
            <a:r>
              <a:rPr kumimoji="1" lang="ja-JP" altLang="en-US" sz="2000" dirty="0"/>
              <a:t>コース</a:t>
            </a:r>
          </a:p>
        </p:txBody>
      </p:sp>
      <p:sp>
        <p:nvSpPr>
          <p:cNvPr id="6" name="textBlock_Date">
            <a:extLst>
              <a:ext uri="{FF2B5EF4-FFF2-40B4-BE49-F238E27FC236}">
                <a16:creationId xmlns:a16="http://schemas.microsoft.com/office/drawing/2014/main" id="{F47403B7-B1F9-4CCE-93A2-CCE3635DBBFF}"/>
              </a:ext>
            </a:extLst>
          </p:cNvPr>
          <p:cNvSpPr txBox="1"/>
          <p:nvPr/>
        </p:nvSpPr>
        <p:spPr>
          <a:xfrm flipV="1">
            <a:off x="621867" y="1688442"/>
            <a:ext cx="2169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dirty="0"/>
              <a:t>2019/07/20</a:t>
            </a:r>
            <a:endParaRPr kumimoji="1" lang="ja-JP" altLang="en-US" sz="32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497E337-1483-4830-B586-372F1FA9D175}"/>
              </a:ext>
            </a:extLst>
          </p:cNvPr>
          <p:cNvSpPr txBox="1"/>
          <p:nvPr/>
        </p:nvSpPr>
        <p:spPr>
          <a:xfrm>
            <a:off x="3456360" y="15741"/>
            <a:ext cx="3642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2-1</a:t>
            </a:r>
            <a:endParaRPr kumimoji="1" lang="ja-JP" altLang="en-US" sz="1050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07EBAF9-0449-40E9-936E-759B89CC0CDD}"/>
              </a:ext>
            </a:extLst>
          </p:cNvPr>
          <p:cNvCxnSpPr/>
          <p:nvPr/>
        </p:nvCxnSpPr>
        <p:spPr>
          <a:xfrm>
            <a:off x="-1092200" y="0"/>
            <a:ext cx="904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0CF0505-6819-4CA9-A283-7E4712F70167}"/>
              </a:ext>
            </a:extLst>
          </p:cNvPr>
          <p:cNvCxnSpPr/>
          <p:nvPr/>
        </p:nvCxnSpPr>
        <p:spPr>
          <a:xfrm>
            <a:off x="-938590" y="9890760"/>
            <a:ext cx="904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flowchart_Image_2_1">
            <a:extLst>
              <a:ext uri="{FF2B5EF4-FFF2-40B4-BE49-F238E27FC236}">
                <a16:creationId xmlns:a16="http://schemas.microsoft.com/office/drawing/2014/main" id="{0B470C8B-0D00-4F2B-AF7D-578E75805C6B}"/>
              </a:ext>
            </a:extLst>
          </p:cNvPr>
          <p:cNvSpPr/>
          <p:nvPr/>
        </p:nvSpPr>
        <p:spPr>
          <a:xfrm>
            <a:off x="3582610" y="660864"/>
            <a:ext cx="3148468" cy="36756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26FB58-F859-471A-B567-113C7C1B7349}"/>
              </a:ext>
            </a:extLst>
          </p:cNvPr>
          <p:cNvSpPr txBox="1"/>
          <p:nvPr/>
        </p:nvSpPr>
        <p:spPr>
          <a:xfrm>
            <a:off x="3442384" y="4972926"/>
            <a:ext cx="4331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18-2</a:t>
            </a:r>
            <a:endParaRPr kumimoji="1" lang="ja-JP" altLang="en-US" sz="1050" dirty="0"/>
          </a:p>
        </p:txBody>
      </p:sp>
      <p:sp>
        <p:nvSpPr>
          <p:cNvPr id="23" name="flowchart_Image_18_2">
            <a:extLst>
              <a:ext uri="{FF2B5EF4-FFF2-40B4-BE49-F238E27FC236}">
                <a16:creationId xmlns:a16="http://schemas.microsoft.com/office/drawing/2014/main" id="{63A77DA5-6661-4142-8C79-DADAEB9B339A}"/>
              </a:ext>
            </a:extLst>
          </p:cNvPr>
          <p:cNvSpPr/>
          <p:nvPr/>
        </p:nvSpPr>
        <p:spPr>
          <a:xfrm>
            <a:off x="5449923" y="4973242"/>
            <a:ext cx="1386752" cy="491751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textBlock_Hole_18_2">
            <a:extLst>
              <a:ext uri="{FF2B5EF4-FFF2-40B4-BE49-F238E27FC236}">
                <a16:creationId xmlns:a16="http://schemas.microsoft.com/office/drawing/2014/main" id="{A1E036B0-AA6D-4DAE-86C9-651BC952F445}"/>
              </a:ext>
            </a:extLst>
          </p:cNvPr>
          <p:cNvSpPr txBox="1"/>
          <p:nvPr/>
        </p:nvSpPr>
        <p:spPr>
          <a:xfrm>
            <a:off x="3442384" y="5107374"/>
            <a:ext cx="1607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u="sng" dirty="0"/>
              <a:t>**</a:t>
            </a:r>
            <a:r>
              <a:rPr kumimoji="1" lang="en-US" altLang="ja-JP" sz="1200" u="sng" dirty="0" err="1"/>
              <a:t>InOut</a:t>
            </a:r>
            <a:r>
              <a:rPr kumimoji="1" lang="en-US" altLang="ja-JP" sz="1200" u="sng" dirty="0"/>
              <a:t> </a:t>
            </a:r>
            <a:r>
              <a:rPr kumimoji="1" lang="en-US" altLang="ja-JP" sz="2400" b="1" i="1" u="sng" dirty="0"/>
              <a:t>$$</a:t>
            </a:r>
            <a:endParaRPr kumimoji="1" lang="en-US" altLang="ja-JP" sz="1200" dirty="0"/>
          </a:p>
          <a:p>
            <a:r>
              <a:rPr kumimoji="1" lang="en-US" altLang="ja-JP" sz="1200" dirty="0"/>
              <a:t>P</a:t>
            </a:r>
            <a:r>
              <a:rPr kumimoji="1" lang="ja-JP" altLang="en-US" sz="1200" dirty="0"/>
              <a:t>    </a:t>
            </a:r>
            <a:r>
              <a:rPr kumimoji="1" lang="en-US" altLang="ja-JP" sz="1200" b="1" dirty="0"/>
              <a:t>5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/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H   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15</a:t>
            </a:r>
          </a:p>
          <a:p>
            <a:r>
              <a:rPr kumimoji="1" lang="en-US" altLang="ja-JP" sz="1200" dirty="0"/>
              <a:t>123 y</a:t>
            </a:r>
            <a:endParaRPr kumimoji="1" lang="ja-JP" altLang="en-US" sz="1200" dirty="0"/>
          </a:p>
        </p:txBody>
      </p:sp>
      <p:sp>
        <p:nvSpPr>
          <p:cNvPr id="25" name="textBlock_Desc_18_2">
            <a:extLst>
              <a:ext uri="{FF2B5EF4-FFF2-40B4-BE49-F238E27FC236}">
                <a16:creationId xmlns:a16="http://schemas.microsoft.com/office/drawing/2014/main" id="{651ECE47-0DCB-4715-BFDB-83290CBC294A}"/>
              </a:ext>
            </a:extLst>
          </p:cNvPr>
          <p:cNvSpPr txBox="1"/>
          <p:nvPr/>
        </p:nvSpPr>
        <p:spPr>
          <a:xfrm>
            <a:off x="3463406" y="7413847"/>
            <a:ext cx="1007717" cy="2061219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r>
              <a:rPr lang="ja-JP" altLang="en-US" sz="1200" dirty="0">
                <a:latin typeface="Meiryo" panose="020B0604030504040204" pitchFamily="50" charset="-128"/>
                <a:ea typeface="Meiryo" panose="020B0604030504040204" pitchFamily="50" charset="-128"/>
              </a:rPr>
              <a:t>右はバンカーのあたりから谷で</a:t>
            </a:r>
            <a:r>
              <a:rPr lang="en-US" altLang="ja-JP" sz="1200" dirty="0">
                <a:latin typeface="Meiryo" panose="020B0604030504040204" pitchFamily="50" charset="-128"/>
                <a:ea typeface="Meiryo" panose="020B0604030504040204" pitchFamily="50" charset="-128"/>
              </a:rPr>
              <a:t>OB </a:t>
            </a:r>
            <a:r>
              <a:rPr lang="ja-JP" altLang="en-US" sz="1200" dirty="0">
                <a:latin typeface="Meiryo" panose="020B0604030504040204" pitchFamily="50" charset="-128"/>
                <a:ea typeface="Meiryo" panose="020B0604030504040204" pitchFamily="50" charset="-128"/>
              </a:rPr>
              <a:t>ティーショットは左ねらい </a:t>
            </a:r>
            <a:r>
              <a:rPr lang="en-US" altLang="ja-JP" sz="1200" dirty="0">
                <a:latin typeface="Meiryo" panose="020B0604030504040204" pitchFamily="50" charset="-128"/>
                <a:ea typeface="Meiryo" panose="020B0604030504040204" pitchFamily="50" charset="-128"/>
              </a:rPr>
              <a:t>A</a:t>
            </a:r>
            <a:r>
              <a:rPr lang="ja-JP" altLang="en-US" sz="1200" dirty="0">
                <a:latin typeface="Meiryo" panose="020B0604030504040204" pitchFamily="50" charset="-128"/>
                <a:ea typeface="Meiryo" panose="020B0604030504040204" pitchFamily="50" charset="-128"/>
              </a:rPr>
              <a:t>グリーンは砲台</a:t>
            </a:r>
            <a:r>
              <a:rPr lang="en-US" altLang="ja-JP" sz="1200" dirty="0">
                <a:latin typeface="Meiryo" panose="020B0604030504040204" pitchFamily="50" charset="-128"/>
                <a:ea typeface="Meiryo" panose="020B0604030504040204" pitchFamily="50" charset="-128"/>
              </a:rPr>
              <a:t>B</a:t>
            </a:r>
            <a:r>
              <a:rPr lang="ja-JP" altLang="en-US" sz="1200" dirty="0">
                <a:latin typeface="Meiryo" panose="020B0604030504040204" pitchFamily="50" charset="-128"/>
                <a:ea typeface="Meiryo" panose="020B0604030504040204" pitchFamily="50" charset="-128"/>
              </a:rPr>
              <a:t>グリーンは 打下しの為、距離感に注意</a:t>
            </a:r>
            <a:r>
              <a:rPr lang="en-US" altLang="ja-JP" sz="1200" dirty="0">
                <a:latin typeface="Meiryo" panose="020B0604030504040204" pitchFamily="50" charset="-128"/>
                <a:ea typeface="Meiryo" panose="020B0604030504040204" pitchFamily="50" charset="-128"/>
              </a:rPr>
              <a:t>!!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54D7209-E7ED-4888-900B-8516D82E26EB}"/>
              </a:ext>
            </a:extLst>
          </p:cNvPr>
          <p:cNvSpPr txBox="1"/>
          <p:nvPr/>
        </p:nvSpPr>
        <p:spPr>
          <a:xfrm>
            <a:off x="3528683" y="948690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〇△□</a:t>
            </a:r>
          </a:p>
        </p:txBody>
      </p:sp>
    </p:spTree>
    <p:extLst>
      <p:ext uri="{BB962C8B-B14F-4D97-AF65-F5344CB8AC3E}">
        <p14:creationId xmlns:p14="http://schemas.microsoft.com/office/powerpoint/2010/main" val="2398819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C03F5D7A-3509-47BF-BEAA-EDC4EA8CE1FC}"/>
              </a:ext>
            </a:extLst>
          </p:cNvPr>
          <p:cNvCxnSpPr/>
          <p:nvPr/>
        </p:nvCxnSpPr>
        <p:spPr>
          <a:xfrm>
            <a:off x="-784979" y="4953000"/>
            <a:ext cx="904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942C504-F245-4DC0-85F1-873AEAFDA1C9}"/>
              </a:ext>
            </a:extLst>
          </p:cNvPr>
          <p:cNvCxnSpPr/>
          <p:nvPr/>
        </p:nvCxnSpPr>
        <p:spPr>
          <a:xfrm>
            <a:off x="3435172" y="-269240"/>
            <a:ext cx="0" cy="10444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2DEDE97E-BB60-4EF4-95E8-76BBCB0FC192}"/>
              </a:ext>
            </a:extLst>
          </p:cNvPr>
          <p:cNvCxnSpPr/>
          <p:nvPr/>
        </p:nvCxnSpPr>
        <p:spPr>
          <a:xfrm>
            <a:off x="-1092200" y="0"/>
            <a:ext cx="904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DE58AEDD-037F-4500-9836-5FC2929D4A08}"/>
              </a:ext>
            </a:extLst>
          </p:cNvPr>
          <p:cNvCxnSpPr/>
          <p:nvPr/>
        </p:nvCxnSpPr>
        <p:spPr>
          <a:xfrm>
            <a:off x="-938590" y="9890760"/>
            <a:ext cx="904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21A4B26-8DF9-4ED3-BC18-A6A8B70FF574}"/>
              </a:ext>
            </a:extLst>
          </p:cNvPr>
          <p:cNvSpPr txBox="1"/>
          <p:nvPr/>
        </p:nvSpPr>
        <p:spPr>
          <a:xfrm rot="10800000">
            <a:off x="2989077" y="4672800"/>
            <a:ext cx="4331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11-2</a:t>
            </a:r>
            <a:endParaRPr kumimoji="1" lang="ja-JP" altLang="en-US" sz="105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B83448D-8E2D-45BA-B6FF-E406004D4E2F}"/>
              </a:ext>
            </a:extLst>
          </p:cNvPr>
          <p:cNvSpPr txBox="1"/>
          <p:nvPr/>
        </p:nvSpPr>
        <p:spPr>
          <a:xfrm rot="10800000">
            <a:off x="6325027" y="9611704"/>
            <a:ext cx="431525" cy="253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11-1</a:t>
            </a:r>
            <a:endParaRPr kumimoji="1" lang="ja-JP" altLang="en-US" sz="105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E525FE7-C589-4A7E-A8EC-1FA85A73A2EC}"/>
              </a:ext>
            </a:extLst>
          </p:cNvPr>
          <p:cNvSpPr txBox="1"/>
          <p:nvPr/>
        </p:nvSpPr>
        <p:spPr>
          <a:xfrm rot="10800000">
            <a:off x="6398475" y="4672800"/>
            <a:ext cx="4595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9-2</a:t>
            </a:r>
            <a:endParaRPr kumimoji="1" lang="ja-JP" altLang="en-US" sz="105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B1D7048-2B50-4A64-854D-CFAEA44519A1}"/>
              </a:ext>
            </a:extLst>
          </p:cNvPr>
          <p:cNvSpPr txBox="1"/>
          <p:nvPr/>
        </p:nvSpPr>
        <p:spPr>
          <a:xfrm rot="10800000">
            <a:off x="2941819" y="9586495"/>
            <a:ext cx="3642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9-1</a:t>
            </a:r>
            <a:endParaRPr kumimoji="1" lang="ja-JP" altLang="en-US" sz="1050" dirty="0"/>
          </a:p>
        </p:txBody>
      </p:sp>
      <p:sp>
        <p:nvSpPr>
          <p:cNvPr id="35" name="textBlock_Hole_9_2">
            <a:extLst>
              <a:ext uri="{FF2B5EF4-FFF2-40B4-BE49-F238E27FC236}">
                <a16:creationId xmlns:a16="http://schemas.microsoft.com/office/drawing/2014/main" id="{B61094B0-6098-4347-99E4-F8A6A544C7CF}"/>
              </a:ext>
            </a:extLst>
          </p:cNvPr>
          <p:cNvSpPr txBox="1"/>
          <p:nvPr/>
        </p:nvSpPr>
        <p:spPr>
          <a:xfrm rot="10800000">
            <a:off x="5248800" y="3783600"/>
            <a:ext cx="1609200" cy="83099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kumimoji="1" lang="en-US" altLang="ja-JP" sz="1200" u="sng" dirty="0"/>
              <a:t>**</a:t>
            </a:r>
            <a:r>
              <a:rPr kumimoji="1" lang="en-US" altLang="ja-JP" sz="1200" u="sng" dirty="0" err="1"/>
              <a:t>InOut</a:t>
            </a:r>
            <a:r>
              <a:rPr kumimoji="1" lang="en-US" altLang="ja-JP" sz="1200" u="sng" dirty="0"/>
              <a:t> </a:t>
            </a:r>
            <a:r>
              <a:rPr kumimoji="1" lang="en-US" altLang="ja-JP" sz="2400" b="1" i="1" u="sng" dirty="0"/>
              <a:t>$$</a:t>
            </a:r>
          </a:p>
          <a:p>
            <a:r>
              <a:rPr kumimoji="1" lang="en-US" altLang="ja-JP" sz="1200" dirty="0"/>
              <a:t>P</a:t>
            </a:r>
            <a:r>
              <a:rPr kumimoji="1" lang="ja-JP" altLang="en-US" sz="1200" dirty="0"/>
              <a:t>    </a:t>
            </a:r>
            <a:r>
              <a:rPr kumimoji="1" lang="en-US" altLang="ja-JP" sz="1200" b="1" dirty="0"/>
              <a:t>5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/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H   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15</a:t>
            </a:r>
          </a:p>
          <a:p>
            <a:r>
              <a:rPr kumimoji="1" lang="en-US" altLang="ja-JP" sz="1200" dirty="0"/>
              <a:t>123 y</a:t>
            </a:r>
            <a:endParaRPr kumimoji="1" lang="ja-JP" altLang="en-US" sz="1200" dirty="0"/>
          </a:p>
        </p:txBody>
      </p:sp>
      <p:sp>
        <p:nvSpPr>
          <p:cNvPr id="36" name="flowchart_Image_9_2">
            <a:extLst>
              <a:ext uri="{FF2B5EF4-FFF2-40B4-BE49-F238E27FC236}">
                <a16:creationId xmlns:a16="http://schemas.microsoft.com/office/drawing/2014/main" id="{1D49C84C-D3A7-4871-BA9E-A52564E97E5E}"/>
              </a:ext>
            </a:extLst>
          </p:cNvPr>
          <p:cNvSpPr/>
          <p:nvPr/>
        </p:nvSpPr>
        <p:spPr>
          <a:xfrm rot="10800000">
            <a:off x="3448137" y="23760"/>
            <a:ext cx="1386752" cy="4914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textBlock_Desc_9_2">
            <a:extLst>
              <a:ext uri="{FF2B5EF4-FFF2-40B4-BE49-F238E27FC236}">
                <a16:creationId xmlns:a16="http://schemas.microsoft.com/office/drawing/2014/main" id="{82B364C9-FC4F-48A4-8337-034D4F466A1D}"/>
              </a:ext>
            </a:extLst>
          </p:cNvPr>
          <p:cNvSpPr txBox="1"/>
          <p:nvPr/>
        </p:nvSpPr>
        <p:spPr>
          <a:xfrm rot="10800000">
            <a:off x="5753263" y="399830"/>
            <a:ext cx="1007717" cy="2061219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r>
              <a:rPr lang="ja-JP" altLang="en-US" sz="1200" dirty="0">
                <a:latin typeface="Meiryo" panose="020B0604030504040204" pitchFamily="50" charset="-128"/>
                <a:ea typeface="Meiryo" panose="020B0604030504040204" pitchFamily="50" charset="-128"/>
              </a:rPr>
              <a:t>右はバンカーのあたりから谷で</a:t>
            </a:r>
            <a:r>
              <a:rPr lang="en-US" altLang="ja-JP" sz="1200" dirty="0">
                <a:latin typeface="Meiryo" panose="020B0604030504040204" pitchFamily="50" charset="-128"/>
                <a:ea typeface="Meiryo" panose="020B0604030504040204" pitchFamily="50" charset="-128"/>
              </a:rPr>
              <a:t>OB </a:t>
            </a:r>
            <a:r>
              <a:rPr lang="ja-JP" altLang="en-US" sz="1200" dirty="0">
                <a:latin typeface="Meiryo" panose="020B0604030504040204" pitchFamily="50" charset="-128"/>
                <a:ea typeface="Meiryo" panose="020B0604030504040204" pitchFamily="50" charset="-128"/>
              </a:rPr>
              <a:t>ティーショットは左ねらい </a:t>
            </a:r>
            <a:r>
              <a:rPr lang="en-US" altLang="ja-JP" sz="1200" dirty="0">
                <a:latin typeface="Meiryo" panose="020B0604030504040204" pitchFamily="50" charset="-128"/>
                <a:ea typeface="Meiryo" panose="020B0604030504040204" pitchFamily="50" charset="-128"/>
              </a:rPr>
              <a:t>A</a:t>
            </a:r>
            <a:r>
              <a:rPr lang="ja-JP" altLang="en-US" sz="1200" dirty="0">
                <a:latin typeface="Meiryo" panose="020B0604030504040204" pitchFamily="50" charset="-128"/>
                <a:ea typeface="Meiryo" panose="020B0604030504040204" pitchFamily="50" charset="-128"/>
              </a:rPr>
              <a:t>グリーンは砲台</a:t>
            </a:r>
            <a:r>
              <a:rPr lang="en-US" altLang="ja-JP" sz="1200" dirty="0">
                <a:latin typeface="Meiryo" panose="020B0604030504040204" pitchFamily="50" charset="-128"/>
                <a:ea typeface="Meiryo" panose="020B0604030504040204" pitchFamily="50" charset="-128"/>
              </a:rPr>
              <a:t>B</a:t>
            </a:r>
            <a:r>
              <a:rPr lang="ja-JP" altLang="en-US" sz="1200" dirty="0">
                <a:latin typeface="Meiryo" panose="020B0604030504040204" pitchFamily="50" charset="-128"/>
                <a:ea typeface="Meiryo" panose="020B0604030504040204" pitchFamily="50" charset="-128"/>
              </a:rPr>
              <a:t>グリーンは 打下しの為、距離感に注意</a:t>
            </a:r>
            <a:r>
              <a:rPr lang="en-US" altLang="ja-JP" sz="1200" dirty="0">
                <a:latin typeface="Meiryo" panose="020B0604030504040204" pitchFamily="50" charset="-128"/>
                <a:ea typeface="Meiryo" panose="020B0604030504040204" pitchFamily="50" charset="-128"/>
              </a:rPr>
              <a:t>!!</a:t>
            </a:r>
          </a:p>
        </p:txBody>
      </p:sp>
      <p:sp>
        <p:nvSpPr>
          <p:cNvPr id="33" name="flowchart_Image_9_1">
            <a:extLst>
              <a:ext uri="{FF2B5EF4-FFF2-40B4-BE49-F238E27FC236}">
                <a16:creationId xmlns:a16="http://schemas.microsoft.com/office/drawing/2014/main" id="{4F10B91E-0AB6-4951-984A-3F57A3E5C7DC}"/>
              </a:ext>
            </a:extLst>
          </p:cNvPr>
          <p:cNvSpPr/>
          <p:nvPr/>
        </p:nvSpPr>
        <p:spPr>
          <a:xfrm rot="10800000">
            <a:off x="145780" y="5622543"/>
            <a:ext cx="3148468" cy="36756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textBlock_Hole_11_2">
            <a:extLst>
              <a:ext uri="{FF2B5EF4-FFF2-40B4-BE49-F238E27FC236}">
                <a16:creationId xmlns:a16="http://schemas.microsoft.com/office/drawing/2014/main" id="{EB7553AE-B879-485A-A259-3F419074B5D7}"/>
              </a:ext>
            </a:extLst>
          </p:cNvPr>
          <p:cNvSpPr txBox="1"/>
          <p:nvPr/>
        </p:nvSpPr>
        <p:spPr>
          <a:xfrm rot="10800000">
            <a:off x="1813009" y="3783600"/>
            <a:ext cx="1609200" cy="83099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kumimoji="1" lang="en-US" altLang="ja-JP" sz="1200" u="sng" dirty="0"/>
              <a:t>**</a:t>
            </a:r>
            <a:r>
              <a:rPr kumimoji="1" lang="en-US" altLang="ja-JP" sz="1200" u="sng" dirty="0" err="1"/>
              <a:t>InOut</a:t>
            </a:r>
            <a:r>
              <a:rPr kumimoji="1" lang="en-US" altLang="ja-JP" sz="1200" u="sng" dirty="0"/>
              <a:t> </a:t>
            </a:r>
            <a:r>
              <a:rPr kumimoji="1" lang="en-US" altLang="ja-JP" sz="2400" b="1" i="1" u="sng" dirty="0"/>
              <a:t>$$</a:t>
            </a:r>
          </a:p>
          <a:p>
            <a:r>
              <a:rPr kumimoji="1" lang="en-US" altLang="ja-JP" sz="1200" dirty="0"/>
              <a:t>P</a:t>
            </a:r>
            <a:r>
              <a:rPr kumimoji="1" lang="ja-JP" altLang="en-US" sz="1200" dirty="0"/>
              <a:t>    </a:t>
            </a:r>
            <a:r>
              <a:rPr kumimoji="1" lang="en-US" altLang="ja-JP" sz="1200" b="1" dirty="0"/>
              <a:t>5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/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H   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15</a:t>
            </a:r>
          </a:p>
          <a:p>
            <a:r>
              <a:rPr kumimoji="1" lang="en-US" altLang="ja-JP" sz="1200" dirty="0"/>
              <a:t>123 y</a:t>
            </a:r>
            <a:endParaRPr kumimoji="1" lang="ja-JP" altLang="en-US" sz="1200" dirty="0"/>
          </a:p>
        </p:txBody>
      </p:sp>
      <p:sp>
        <p:nvSpPr>
          <p:cNvPr id="42" name="flowchart_Image_11_2">
            <a:extLst>
              <a:ext uri="{FF2B5EF4-FFF2-40B4-BE49-F238E27FC236}">
                <a16:creationId xmlns:a16="http://schemas.microsoft.com/office/drawing/2014/main" id="{6EB68B15-2FE5-4DB2-9C2D-C08CF172DFDC}"/>
              </a:ext>
            </a:extLst>
          </p:cNvPr>
          <p:cNvSpPr/>
          <p:nvPr/>
        </p:nvSpPr>
        <p:spPr>
          <a:xfrm rot="10800000">
            <a:off x="12617" y="0"/>
            <a:ext cx="1386752" cy="4914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textBlock_Desc_11_2">
            <a:extLst>
              <a:ext uri="{FF2B5EF4-FFF2-40B4-BE49-F238E27FC236}">
                <a16:creationId xmlns:a16="http://schemas.microsoft.com/office/drawing/2014/main" id="{9B35E913-0806-442D-8E4D-F3ED3FFFE620}"/>
              </a:ext>
            </a:extLst>
          </p:cNvPr>
          <p:cNvSpPr txBox="1"/>
          <p:nvPr/>
        </p:nvSpPr>
        <p:spPr>
          <a:xfrm rot="10800000">
            <a:off x="2433937" y="337061"/>
            <a:ext cx="1007717" cy="2061219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r>
              <a:rPr lang="ja-JP" altLang="en-US" sz="1200" dirty="0">
                <a:latin typeface="Meiryo" panose="020B0604030504040204" pitchFamily="50" charset="-128"/>
                <a:ea typeface="Meiryo" panose="020B0604030504040204" pitchFamily="50" charset="-128"/>
              </a:rPr>
              <a:t>右はバンカーのあたりから谷で</a:t>
            </a:r>
            <a:r>
              <a:rPr lang="en-US" altLang="ja-JP" sz="1200" dirty="0">
                <a:latin typeface="Meiryo" panose="020B0604030504040204" pitchFamily="50" charset="-128"/>
                <a:ea typeface="Meiryo" panose="020B0604030504040204" pitchFamily="50" charset="-128"/>
              </a:rPr>
              <a:t>OB </a:t>
            </a:r>
            <a:r>
              <a:rPr lang="ja-JP" altLang="en-US" sz="1200" dirty="0">
                <a:latin typeface="Meiryo" panose="020B0604030504040204" pitchFamily="50" charset="-128"/>
                <a:ea typeface="Meiryo" panose="020B0604030504040204" pitchFamily="50" charset="-128"/>
              </a:rPr>
              <a:t>ティーショットは左ねらい </a:t>
            </a:r>
            <a:r>
              <a:rPr lang="en-US" altLang="ja-JP" sz="1200" dirty="0">
                <a:latin typeface="Meiryo" panose="020B0604030504040204" pitchFamily="50" charset="-128"/>
                <a:ea typeface="Meiryo" panose="020B0604030504040204" pitchFamily="50" charset="-128"/>
              </a:rPr>
              <a:t>A</a:t>
            </a:r>
            <a:r>
              <a:rPr lang="ja-JP" altLang="en-US" sz="1200" dirty="0">
                <a:latin typeface="Meiryo" panose="020B0604030504040204" pitchFamily="50" charset="-128"/>
                <a:ea typeface="Meiryo" panose="020B0604030504040204" pitchFamily="50" charset="-128"/>
              </a:rPr>
              <a:t>グリーンは砲台</a:t>
            </a:r>
            <a:r>
              <a:rPr lang="en-US" altLang="ja-JP" sz="1200" dirty="0">
                <a:latin typeface="Meiryo" panose="020B0604030504040204" pitchFamily="50" charset="-128"/>
                <a:ea typeface="Meiryo" panose="020B0604030504040204" pitchFamily="50" charset="-128"/>
              </a:rPr>
              <a:t>B</a:t>
            </a:r>
            <a:r>
              <a:rPr lang="ja-JP" altLang="en-US" sz="1200" dirty="0">
                <a:latin typeface="Meiryo" panose="020B0604030504040204" pitchFamily="50" charset="-128"/>
                <a:ea typeface="Meiryo" panose="020B0604030504040204" pitchFamily="50" charset="-128"/>
              </a:rPr>
              <a:t>グリーンは 打下しの為、距離感に注意</a:t>
            </a:r>
            <a:r>
              <a:rPr lang="en-US" altLang="ja-JP" sz="1200" dirty="0">
                <a:latin typeface="Meiryo" panose="020B0604030504040204" pitchFamily="50" charset="-128"/>
                <a:ea typeface="Meiryo" panose="020B0604030504040204" pitchFamily="50" charset="-128"/>
              </a:rPr>
              <a:t>!!</a:t>
            </a:r>
          </a:p>
        </p:txBody>
      </p:sp>
      <p:sp>
        <p:nvSpPr>
          <p:cNvPr id="39" name="flowchart_Image_11_1">
            <a:extLst>
              <a:ext uri="{FF2B5EF4-FFF2-40B4-BE49-F238E27FC236}">
                <a16:creationId xmlns:a16="http://schemas.microsoft.com/office/drawing/2014/main" id="{CBE1FB14-551A-4B0D-8046-550D1791BEA1}"/>
              </a:ext>
            </a:extLst>
          </p:cNvPr>
          <p:cNvSpPr/>
          <p:nvPr/>
        </p:nvSpPr>
        <p:spPr>
          <a:xfrm rot="10800000">
            <a:off x="3563752" y="5622543"/>
            <a:ext cx="3148468" cy="36756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05A901C-9ECC-4631-A857-573FD64C8341}"/>
              </a:ext>
            </a:extLst>
          </p:cNvPr>
          <p:cNvSpPr txBox="1"/>
          <p:nvPr/>
        </p:nvSpPr>
        <p:spPr>
          <a:xfrm rot="10800000">
            <a:off x="2542846" y="-142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〇△□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4E95CA8-98A6-4FA3-A28C-A77CC33FB1C7}"/>
              </a:ext>
            </a:extLst>
          </p:cNvPr>
          <p:cNvSpPr txBox="1"/>
          <p:nvPr/>
        </p:nvSpPr>
        <p:spPr>
          <a:xfrm rot="10800000">
            <a:off x="5980837" y="-142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〇△□</a:t>
            </a:r>
          </a:p>
        </p:txBody>
      </p:sp>
    </p:spTree>
    <p:extLst>
      <p:ext uri="{BB962C8B-B14F-4D97-AF65-F5344CB8AC3E}">
        <p14:creationId xmlns:p14="http://schemas.microsoft.com/office/powerpoint/2010/main" val="710530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5E33DF3F-416E-4040-B4EF-87F59EC09A01}"/>
              </a:ext>
            </a:extLst>
          </p:cNvPr>
          <p:cNvGrpSpPr/>
          <p:nvPr/>
        </p:nvGrpSpPr>
        <p:grpSpPr>
          <a:xfrm>
            <a:off x="95613" y="5513870"/>
            <a:ext cx="3177143" cy="3460486"/>
            <a:chOff x="3531043" y="5784348"/>
            <a:chExt cx="3177143" cy="3460486"/>
          </a:xfrm>
        </p:grpSpPr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0EC61592-210F-47B2-A79F-8B374B4E8724}"/>
                </a:ext>
              </a:extLst>
            </p:cNvPr>
            <p:cNvCxnSpPr/>
            <p:nvPr/>
          </p:nvCxnSpPr>
          <p:spPr>
            <a:xfrm>
              <a:off x="3531043" y="6525882"/>
              <a:ext cx="3177143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6583ACD6-4384-4412-80F5-620EF19A2B1F}"/>
                </a:ext>
              </a:extLst>
            </p:cNvPr>
            <p:cNvCxnSpPr/>
            <p:nvPr/>
          </p:nvCxnSpPr>
          <p:spPr>
            <a:xfrm>
              <a:off x="3531043" y="5784348"/>
              <a:ext cx="3177143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7D87AE80-E11B-4C65-ADD6-1AD2A02EC574}"/>
                </a:ext>
              </a:extLst>
            </p:cNvPr>
            <p:cNvCxnSpPr/>
            <p:nvPr/>
          </p:nvCxnSpPr>
          <p:spPr>
            <a:xfrm>
              <a:off x="3531043" y="6031526"/>
              <a:ext cx="3177143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6" name="直線コネクタ 65">
              <a:extLst>
                <a:ext uri="{FF2B5EF4-FFF2-40B4-BE49-F238E27FC236}">
                  <a16:creationId xmlns:a16="http://schemas.microsoft.com/office/drawing/2014/main" id="{75592317-84FD-4B92-9B32-6062C9E30840}"/>
                </a:ext>
              </a:extLst>
            </p:cNvPr>
            <p:cNvCxnSpPr/>
            <p:nvPr/>
          </p:nvCxnSpPr>
          <p:spPr>
            <a:xfrm>
              <a:off x="3531043" y="6278704"/>
              <a:ext cx="3177143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3DFD08C5-2BF1-41A1-B64B-E477ADDDB635}"/>
                </a:ext>
              </a:extLst>
            </p:cNvPr>
            <p:cNvCxnSpPr/>
            <p:nvPr/>
          </p:nvCxnSpPr>
          <p:spPr>
            <a:xfrm>
              <a:off x="3531043" y="6773060"/>
              <a:ext cx="3177143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50DFE489-8FDE-41EC-BCEF-7662E1594448}"/>
                </a:ext>
              </a:extLst>
            </p:cNvPr>
            <p:cNvCxnSpPr/>
            <p:nvPr/>
          </p:nvCxnSpPr>
          <p:spPr>
            <a:xfrm>
              <a:off x="3531043" y="7020238"/>
              <a:ext cx="3177143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C3D625B0-7B30-4108-B5DB-0288FCD412FC}"/>
                </a:ext>
              </a:extLst>
            </p:cNvPr>
            <p:cNvCxnSpPr/>
            <p:nvPr/>
          </p:nvCxnSpPr>
          <p:spPr>
            <a:xfrm>
              <a:off x="3531043" y="7267416"/>
              <a:ext cx="3177143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F49CB401-87FD-43F7-9BD0-30FCF3F871C7}"/>
                </a:ext>
              </a:extLst>
            </p:cNvPr>
            <p:cNvCxnSpPr/>
            <p:nvPr/>
          </p:nvCxnSpPr>
          <p:spPr>
            <a:xfrm>
              <a:off x="3531043" y="7514594"/>
              <a:ext cx="3177143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B2B87CC5-9F06-4EA7-890D-83F43E21A5BD}"/>
                </a:ext>
              </a:extLst>
            </p:cNvPr>
            <p:cNvCxnSpPr/>
            <p:nvPr/>
          </p:nvCxnSpPr>
          <p:spPr>
            <a:xfrm>
              <a:off x="3531043" y="7761772"/>
              <a:ext cx="3177143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2DBBB3EC-F53D-4A65-86A3-2DE973EE58F3}"/>
                </a:ext>
              </a:extLst>
            </p:cNvPr>
            <p:cNvCxnSpPr/>
            <p:nvPr/>
          </p:nvCxnSpPr>
          <p:spPr>
            <a:xfrm>
              <a:off x="3531043" y="8008950"/>
              <a:ext cx="3177143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211A21E6-A1C9-4B8F-A3F9-40F195461AA6}"/>
                </a:ext>
              </a:extLst>
            </p:cNvPr>
            <p:cNvCxnSpPr/>
            <p:nvPr/>
          </p:nvCxnSpPr>
          <p:spPr>
            <a:xfrm>
              <a:off x="3531043" y="8256128"/>
              <a:ext cx="3177143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id="{5C8B434C-EE9B-4DFE-828D-F817992948D6}"/>
                </a:ext>
              </a:extLst>
            </p:cNvPr>
            <p:cNvCxnSpPr/>
            <p:nvPr/>
          </p:nvCxnSpPr>
          <p:spPr>
            <a:xfrm>
              <a:off x="3531043" y="8503306"/>
              <a:ext cx="3177143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CD123C8F-71F6-415F-89D8-1406B79B8C14}"/>
                </a:ext>
              </a:extLst>
            </p:cNvPr>
            <p:cNvCxnSpPr/>
            <p:nvPr/>
          </p:nvCxnSpPr>
          <p:spPr>
            <a:xfrm>
              <a:off x="3531043" y="8750484"/>
              <a:ext cx="3177143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A2B36548-34FC-4803-9533-759C54A64986}"/>
                </a:ext>
              </a:extLst>
            </p:cNvPr>
            <p:cNvCxnSpPr/>
            <p:nvPr/>
          </p:nvCxnSpPr>
          <p:spPr>
            <a:xfrm>
              <a:off x="3531043" y="8997662"/>
              <a:ext cx="3177143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7199DD04-B5DE-4C6C-812A-73B2247FDEE8}"/>
                </a:ext>
              </a:extLst>
            </p:cNvPr>
            <p:cNvCxnSpPr/>
            <p:nvPr/>
          </p:nvCxnSpPr>
          <p:spPr>
            <a:xfrm>
              <a:off x="3531043" y="9244834"/>
              <a:ext cx="3177143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0D84514-CDFC-4026-A714-2E071F5D401F}"/>
              </a:ext>
            </a:extLst>
          </p:cNvPr>
          <p:cNvGrpSpPr/>
          <p:nvPr/>
        </p:nvGrpSpPr>
        <p:grpSpPr>
          <a:xfrm>
            <a:off x="3531043" y="5784348"/>
            <a:ext cx="3177143" cy="3460486"/>
            <a:chOff x="3531043" y="5784348"/>
            <a:chExt cx="3177143" cy="3460486"/>
          </a:xfrm>
        </p:grpSpPr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60639656-399E-46B5-908B-AF5CADD7B9D1}"/>
                </a:ext>
              </a:extLst>
            </p:cNvPr>
            <p:cNvCxnSpPr/>
            <p:nvPr/>
          </p:nvCxnSpPr>
          <p:spPr>
            <a:xfrm>
              <a:off x="3531043" y="6525882"/>
              <a:ext cx="3177143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BBC35823-80D7-48E0-8116-92AF2CFD0589}"/>
                </a:ext>
              </a:extLst>
            </p:cNvPr>
            <p:cNvCxnSpPr/>
            <p:nvPr/>
          </p:nvCxnSpPr>
          <p:spPr>
            <a:xfrm>
              <a:off x="3531043" y="5784348"/>
              <a:ext cx="3177143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85D71878-07BC-4DBE-A2AC-E133B09E56D8}"/>
                </a:ext>
              </a:extLst>
            </p:cNvPr>
            <p:cNvCxnSpPr/>
            <p:nvPr/>
          </p:nvCxnSpPr>
          <p:spPr>
            <a:xfrm>
              <a:off x="3531043" y="6031526"/>
              <a:ext cx="3177143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74EDC486-8858-4419-97BE-460F1716ADE7}"/>
                </a:ext>
              </a:extLst>
            </p:cNvPr>
            <p:cNvCxnSpPr/>
            <p:nvPr/>
          </p:nvCxnSpPr>
          <p:spPr>
            <a:xfrm>
              <a:off x="3531043" y="6278704"/>
              <a:ext cx="3177143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27028A9D-967B-47E5-BD0D-16BEBC23E389}"/>
                </a:ext>
              </a:extLst>
            </p:cNvPr>
            <p:cNvCxnSpPr/>
            <p:nvPr/>
          </p:nvCxnSpPr>
          <p:spPr>
            <a:xfrm>
              <a:off x="3531043" y="6773060"/>
              <a:ext cx="3177143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47200C87-F88E-4DA9-956A-A460A8B0F202}"/>
                </a:ext>
              </a:extLst>
            </p:cNvPr>
            <p:cNvCxnSpPr/>
            <p:nvPr/>
          </p:nvCxnSpPr>
          <p:spPr>
            <a:xfrm>
              <a:off x="3531043" y="7020238"/>
              <a:ext cx="3177143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63D183D1-047A-4422-9B6F-527DDC3DCB52}"/>
                </a:ext>
              </a:extLst>
            </p:cNvPr>
            <p:cNvCxnSpPr/>
            <p:nvPr/>
          </p:nvCxnSpPr>
          <p:spPr>
            <a:xfrm>
              <a:off x="3531043" y="7267416"/>
              <a:ext cx="3177143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47690FBC-CFA6-429F-A0D4-135EE32366A0}"/>
                </a:ext>
              </a:extLst>
            </p:cNvPr>
            <p:cNvCxnSpPr/>
            <p:nvPr/>
          </p:nvCxnSpPr>
          <p:spPr>
            <a:xfrm>
              <a:off x="3531043" y="7514594"/>
              <a:ext cx="3177143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0CC9A955-E698-41B9-B0C1-616C2A6586D3}"/>
                </a:ext>
              </a:extLst>
            </p:cNvPr>
            <p:cNvCxnSpPr/>
            <p:nvPr/>
          </p:nvCxnSpPr>
          <p:spPr>
            <a:xfrm>
              <a:off x="3531043" y="7761772"/>
              <a:ext cx="3177143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5ACAC7AE-A2A4-4E6E-A6C4-FF3CCC12DFE7}"/>
                </a:ext>
              </a:extLst>
            </p:cNvPr>
            <p:cNvCxnSpPr/>
            <p:nvPr/>
          </p:nvCxnSpPr>
          <p:spPr>
            <a:xfrm>
              <a:off x="3531043" y="8008950"/>
              <a:ext cx="3177143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CD3ECC8E-2F5C-4311-9D92-E2E04C122A83}"/>
                </a:ext>
              </a:extLst>
            </p:cNvPr>
            <p:cNvCxnSpPr/>
            <p:nvPr/>
          </p:nvCxnSpPr>
          <p:spPr>
            <a:xfrm>
              <a:off x="3531043" y="8256128"/>
              <a:ext cx="3177143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F0705096-62A8-413B-85AD-8EF5BF287990}"/>
                </a:ext>
              </a:extLst>
            </p:cNvPr>
            <p:cNvCxnSpPr/>
            <p:nvPr/>
          </p:nvCxnSpPr>
          <p:spPr>
            <a:xfrm>
              <a:off x="3531043" y="8503306"/>
              <a:ext cx="3177143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C85F4DC8-1371-46AC-97FB-931278512BA7}"/>
                </a:ext>
              </a:extLst>
            </p:cNvPr>
            <p:cNvCxnSpPr/>
            <p:nvPr/>
          </p:nvCxnSpPr>
          <p:spPr>
            <a:xfrm>
              <a:off x="3531043" y="8750484"/>
              <a:ext cx="3177143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4F7185EA-D91D-4E93-A701-4B7762DF7A26}"/>
                </a:ext>
              </a:extLst>
            </p:cNvPr>
            <p:cNvCxnSpPr/>
            <p:nvPr/>
          </p:nvCxnSpPr>
          <p:spPr>
            <a:xfrm>
              <a:off x="3531043" y="8997662"/>
              <a:ext cx="3177143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6E5965DB-FA19-4D18-B01A-C2418879CCCE}"/>
                </a:ext>
              </a:extLst>
            </p:cNvPr>
            <p:cNvCxnSpPr/>
            <p:nvPr/>
          </p:nvCxnSpPr>
          <p:spPr>
            <a:xfrm>
              <a:off x="3531043" y="9244834"/>
              <a:ext cx="3177143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C03F5D7A-3509-47BF-BEAA-EDC4EA8CE1FC}"/>
              </a:ext>
            </a:extLst>
          </p:cNvPr>
          <p:cNvCxnSpPr/>
          <p:nvPr/>
        </p:nvCxnSpPr>
        <p:spPr>
          <a:xfrm>
            <a:off x="-784979" y="4953000"/>
            <a:ext cx="904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942C504-F245-4DC0-85F1-873AEAFDA1C9}"/>
              </a:ext>
            </a:extLst>
          </p:cNvPr>
          <p:cNvCxnSpPr/>
          <p:nvPr/>
        </p:nvCxnSpPr>
        <p:spPr>
          <a:xfrm>
            <a:off x="3435172" y="-269240"/>
            <a:ext cx="0" cy="10444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CA94E49B-BF6D-4440-AABE-450B8E2E6C61}"/>
              </a:ext>
            </a:extLst>
          </p:cNvPr>
          <p:cNvCxnSpPr/>
          <p:nvPr/>
        </p:nvCxnSpPr>
        <p:spPr>
          <a:xfrm>
            <a:off x="-1092200" y="0"/>
            <a:ext cx="904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B9771D20-83BC-4F8D-A109-C8157CF6CDC0}"/>
              </a:ext>
            </a:extLst>
          </p:cNvPr>
          <p:cNvCxnSpPr/>
          <p:nvPr/>
        </p:nvCxnSpPr>
        <p:spPr>
          <a:xfrm>
            <a:off x="-938590" y="9890760"/>
            <a:ext cx="904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二等辺三角形 7">
            <a:extLst>
              <a:ext uri="{FF2B5EF4-FFF2-40B4-BE49-F238E27FC236}">
                <a16:creationId xmlns:a16="http://schemas.microsoft.com/office/drawing/2014/main" id="{29C501FA-8065-4E70-A2B3-7327C510F7C1}"/>
              </a:ext>
            </a:extLst>
          </p:cNvPr>
          <p:cNvSpPr/>
          <p:nvPr/>
        </p:nvSpPr>
        <p:spPr>
          <a:xfrm flipV="1">
            <a:off x="1569306" y="9584996"/>
            <a:ext cx="175845" cy="127998"/>
          </a:xfrm>
          <a:prstGeom prst="triangl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二等辺三角形 45">
            <a:extLst>
              <a:ext uri="{FF2B5EF4-FFF2-40B4-BE49-F238E27FC236}">
                <a16:creationId xmlns:a16="http://schemas.microsoft.com/office/drawing/2014/main" id="{999858F4-C1F7-4310-B1BD-21ADA11FDC05}"/>
              </a:ext>
            </a:extLst>
          </p:cNvPr>
          <p:cNvSpPr/>
          <p:nvPr/>
        </p:nvSpPr>
        <p:spPr>
          <a:xfrm>
            <a:off x="4922469" y="5099401"/>
            <a:ext cx="175845" cy="127998"/>
          </a:xfrm>
          <a:prstGeom prst="triangl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9AC3FEA7-0639-4FC1-A30D-D8868279ACDF}"/>
              </a:ext>
            </a:extLst>
          </p:cNvPr>
          <p:cNvCxnSpPr>
            <a:cxnSpLocks/>
          </p:cNvCxnSpPr>
          <p:nvPr/>
        </p:nvCxnSpPr>
        <p:spPr>
          <a:xfrm>
            <a:off x="3429000" y="9535226"/>
            <a:ext cx="471854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BCAC69C-ACA8-4AB1-A7C1-65226BD12EA5}"/>
              </a:ext>
            </a:extLst>
          </p:cNvPr>
          <p:cNvSpPr txBox="1"/>
          <p:nvPr/>
        </p:nvSpPr>
        <p:spPr>
          <a:xfrm>
            <a:off x="3456360" y="15741"/>
            <a:ext cx="3642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1-1</a:t>
            </a:r>
            <a:endParaRPr kumimoji="1" lang="ja-JP" altLang="en-US" sz="105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05DD48C3-11B0-48BE-BEAF-C937A06FC59A}"/>
              </a:ext>
            </a:extLst>
          </p:cNvPr>
          <p:cNvSpPr txBox="1"/>
          <p:nvPr/>
        </p:nvSpPr>
        <p:spPr>
          <a:xfrm rot="10800000">
            <a:off x="3039607" y="4672800"/>
            <a:ext cx="3642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1-2</a:t>
            </a:r>
            <a:endParaRPr kumimoji="1" lang="ja-JP" altLang="en-US" sz="1050" dirty="0"/>
          </a:p>
        </p:txBody>
      </p:sp>
      <p:sp>
        <p:nvSpPr>
          <p:cNvPr id="45" name="flowchart_Image_1_1">
            <a:extLst>
              <a:ext uri="{FF2B5EF4-FFF2-40B4-BE49-F238E27FC236}">
                <a16:creationId xmlns:a16="http://schemas.microsoft.com/office/drawing/2014/main" id="{8335296E-3F28-4FA4-B005-043B2D4329DD}"/>
              </a:ext>
            </a:extLst>
          </p:cNvPr>
          <p:cNvSpPr/>
          <p:nvPr/>
        </p:nvSpPr>
        <p:spPr>
          <a:xfrm>
            <a:off x="3560380" y="687589"/>
            <a:ext cx="3148468" cy="36756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textBlock_Hole_1_2">
            <a:extLst>
              <a:ext uri="{FF2B5EF4-FFF2-40B4-BE49-F238E27FC236}">
                <a16:creationId xmlns:a16="http://schemas.microsoft.com/office/drawing/2014/main" id="{2D28BFB3-988C-46D4-8229-21DFB14894E1}"/>
              </a:ext>
            </a:extLst>
          </p:cNvPr>
          <p:cNvSpPr txBox="1"/>
          <p:nvPr/>
        </p:nvSpPr>
        <p:spPr>
          <a:xfrm rot="10800000">
            <a:off x="1794609" y="3783600"/>
            <a:ext cx="1609200" cy="83099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kumimoji="1" lang="en-US" altLang="ja-JP" sz="1200" u="sng" dirty="0"/>
              <a:t>**</a:t>
            </a:r>
            <a:r>
              <a:rPr kumimoji="1" lang="en-US" altLang="ja-JP" sz="1200" u="sng" dirty="0" err="1"/>
              <a:t>InOut</a:t>
            </a:r>
            <a:r>
              <a:rPr kumimoji="1" lang="en-US" altLang="ja-JP" sz="1200" u="sng" dirty="0"/>
              <a:t> </a:t>
            </a:r>
            <a:r>
              <a:rPr kumimoji="1" lang="en-US" altLang="ja-JP" sz="2400" b="1" i="1" u="sng" dirty="0"/>
              <a:t>$$</a:t>
            </a:r>
          </a:p>
          <a:p>
            <a:r>
              <a:rPr kumimoji="1" lang="en-US" altLang="ja-JP" sz="1200" dirty="0"/>
              <a:t>P</a:t>
            </a:r>
            <a:r>
              <a:rPr kumimoji="1" lang="ja-JP" altLang="en-US" sz="1200" dirty="0"/>
              <a:t>    </a:t>
            </a:r>
            <a:r>
              <a:rPr kumimoji="1" lang="en-US" altLang="ja-JP" sz="1200" b="1" dirty="0"/>
              <a:t>5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/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H   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15</a:t>
            </a:r>
          </a:p>
          <a:p>
            <a:r>
              <a:rPr kumimoji="1" lang="en-US" altLang="ja-JP" sz="1200" dirty="0"/>
              <a:t>123 y</a:t>
            </a:r>
            <a:endParaRPr kumimoji="1" lang="ja-JP" altLang="en-US" sz="1200" dirty="0"/>
          </a:p>
        </p:txBody>
      </p:sp>
      <p:sp>
        <p:nvSpPr>
          <p:cNvPr id="55" name="flowchart_Image_1_2">
            <a:extLst>
              <a:ext uri="{FF2B5EF4-FFF2-40B4-BE49-F238E27FC236}">
                <a16:creationId xmlns:a16="http://schemas.microsoft.com/office/drawing/2014/main" id="{F86024B5-882C-41B1-8015-A1D4CE647278}"/>
              </a:ext>
            </a:extLst>
          </p:cNvPr>
          <p:cNvSpPr/>
          <p:nvPr/>
        </p:nvSpPr>
        <p:spPr>
          <a:xfrm rot="10800000">
            <a:off x="53959" y="10912"/>
            <a:ext cx="1386752" cy="4914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textBlock_Desc_1_2">
            <a:extLst>
              <a:ext uri="{FF2B5EF4-FFF2-40B4-BE49-F238E27FC236}">
                <a16:creationId xmlns:a16="http://schemas.microsoft.com/office/drawing/2014/main" id="{2F3CEDCE-2C59-4A0B-8528-C45016C8E26D}"/>
              </a:ext>
            </a:extLst>
          </p:cNvPr>
          <p:cNvSpPr txBox="1"/>
          <p:nvPr/>
        </p:nvSpPr>
        <p:spPr>
          <a:xfrm rot="10800000">
            <a:off x="2386039" y="356052"/>
            <a:ext cx="1007717" cy="2061219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r>
              <a:rPr lang="ja-JP" altLang="en-US" sz="1200" dirty="0">
                <a:latin typeface="Meiryo" panose="020B0604030504040204" pitchFamily="50" charset="-128"/>
                <a:ea typeface="Meiryo" panose="020B0604030504040204" pitchFamily="50" charset="-128"/>
              </a:rPr>
              <a:t>右はバンカーのあたりから谷で</a:t>
            </a:r>
            <a:r>
              <a:rPr lang="en-US" altLang="ja-JP" sz="1200" dirty="0">
                <a:latin typeface="Meiryo" panose="020B0604030504040204" pitchFamily="50" charset="-128"/>
                <a:ea typeface="Meiryo" panose="020B0604030504040204" pitchFamily="50" charset="-128"/>
              </a:rPr>
              <a:t>OB </a:t>
            </a:r>
            <a:r>
              <a:rPr lang="ja-JP" altLang="en-US" sz="1200" dirty="0">
                <a:latin typeface="Meiryo" panose="020B0604030504040204" pitchFamily="50" charset="-128"/>
                <a:ea typeface="Meiryo" panose="020B0604030504040204" pitchFamily="50" charset="-128"/>
              </a:rPr>
              <a:t>ティーショットは左ねらい </a:t>
            </a:r>
            <a:r>
              <a:rPr lang="en-US" altLang="ja-JP" sz="1200" dirty="0">
                <a:latin typeface="Meiryo" panose="020B0604030504040204" pitchFamily="50" charset="-128"/>
                <a:ea typeface="Meiryo" panose="020B0604030504040204" pitchFamily="50" charset="-128"/>
              </a:rPr>
              <a:t>A</a:t>
            </a:r>
            <a:r>
              <a:rPr lang="ja-JP" altLang="en-US" sz="1200" dirty="0">
                <a:latin typeface="Meiryo" panose="020B0604030504040204" pitchFamily="50" charset="-128"/>
                <a:ea typeface="Meiryo" panose="020B0604030504040204" pitchFamily="50" charset="-128"/>
              </a:rPr>
              <a:t>グリーンは砲台</a:t>
            </a:r>
            <a:r>
              <a:rPr lang="en-US" altLang="ja-JP" sz="1200" dirty="0">
                <a:latin typeface="Meiryo" panose="020B0604030504040204" pitchFamily="50" charset="-128"/>
                <a:ea typeface="Meiryo" panose="020B0604030504040204" pitchFamily="50" charset="-128"/>
              </a:rPr>
              <a:t>B</a:t>
            </a:r>
            <a:r>
              <a:rPr lang="ja-JP" altLang="en-US" sz="1200" dirty="0">
                <a:latin typeface="Meiryo" panose="020B0604030504040204" pitchFamily="50" charset="-128"/>
                <a:ea typeface="Meiryo" panose="020B0604030504040204" pitchFamily="50" charset="-128"/>
              </a:rPr>
              <a:t>グリーンは 打下しの為、距離感に注意</a:t>
            </a:r>
            <a:r>
              <a:rPr lang="en-US" altLang="ja-JP" sz="1200" dirty="0">
                <a:latin typeface="Meiryo" panose="020B0604030504040204" pitchFamily="50" charset="-128"/>
                <a:ea typeface="Meiryo" panose="020B0604030504040204" pitchFamily="50" charset="-128"/>
              </a:rPr>
              <a:t>!!</a:t>
            </a:r>
          </a:p>
        </p:txBody>
      </p:sp>
      <p:sp>
        <p:nvSpPr>
          <p:cNvPr id="9" name="textBlock_InternalMemo">
            <a:extLst>
              <a:ext uri="{FF2B5EF4-FFF2-40B4-BE49-F238E27FC236}">
                <a16:creationId xmlns:a16="http://schemas.microsoft.com/office/drawing/2014/main" id="{77639C98-FF65-4813-8FC7-EA898A209AFE}"/>
              </a:ext>
            </a:extLst>
          </p:cNvPr>
          <p:cNvSpPr txBox="1"/>
          <p:nvPr/>
        </p:nvSpPr>
        <p:spPr>
          <a:xfrm>
            <a:off x="3615961" y="5774615"/>
            <a:ext cx="3051232" cy="1540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50"/>
              </a:lnSpc>
            </a:pPr>
            <a:r>
              <a:rPr kumimoji="1" lang="ja-JP" altLang="en-US" sz="1400" dirty="0"/>
              <a:t>メモ書き</a:t>
            </a:r>
            <a:endParaRPr kumimoji="1" lang="en-US" altLang="ja-JP" sz="1400" dirty="0"/>
          </a:p>
          <a:p>
            <a:pPr>
              <a:lnSpc>
                <a:spcPts val="1850"/>
              </a:lnSpc>
            </a:pPr>
            <a:r>
              <a:rPr kumimoji="1" lang="ja-JP" altLang="en-US" sz="1400" dirty="0"/>
              <a:t>メモ書き</a:t>
            </a:r>
            <a:endParaRPr kumimoji="1" lang="en-US" altLang="ja-JP" sz="1400" dirty="0"/>
          </a:p>
          <a:p>
            <a:pPr>
              <a:lnSpc>
                <a:spcPts val="1850"/>
              </a:lnSpc>
            </a:pPr>
            <a:r>
              <a:rPr kumimoji="1" lang="ja-JP" altLang="en-US" sz="1400" dirty="0"/>
              <a:t>メモ書き</a:t>
            </a:r>
            <a:endParaRPr kumimoji="1" lang="en-US" altLang="ja-JP" sz="1400" dirty="0"/>
          </a:p>
          <a:p>
            <a:pPr>
              <a:lnSpc>
                <a:spcPts val="1850"/>
              </a:lnSpc>
            </a:pPr>
            <a:r>
              <a:rPr kumimoji="1" lang="ja-JP" altLang="en-US" sz="1400" dirty="0"/>
              <a:t>メモ書き</a:t>
            </a:r>
            <a:endParaRPr kumimoji="1" lang="en-US" altLang="ja-JP" sz="1400" dirty="0"/>
          </a:p>
          <a:p>
            <a:pPr>
              <a:lnSpc>
                <a:spcPts val="1850"/>
              </a:lnSpc>
            </a:pPr>
            <a:r>
              <a:rPr kumimoji="1" lang="ja-JP" altLang="en-US" sz="1400" dirty="0"/>
              <a:t>メモ書き</a:t>
            </a:r>
            <a:endParaRPr kumimoji="1" lang="en-US" altLang="ja-JP" sz="1400" dirty="0"/>
          </a:p>
          <a:p>
            <a:pPr>
              <a:lnSpc>
                <a:spcPts val="1850"/>
              </a:lnSpc>
            </a:pPr>
            <a:endParaRPr kumimoji="1" lang="en-US" altLang="ja-JP" sz="1400" dirty="0"/>
          </a:p>
        </p:txBody>
      </p:sp>
      <p:sp>
        <p:nvSpPr>
          <p:cNvPr id="50" name="textBlock_StatsMemo">
            <a:extLst>
              <a:ext uri="{FF2B5EF4-FFF2-40B4-BE49-F238E27FC236}">
                <a16:creationId xmlns:a16="http://schemas.microsoft.com/office/drawing/2014/main" id="{1B7F64FF-1291-4BE9-A314-CD3A51BD8EE1}"/>
              </a:ext>
            </a:extLst>
          </p:cNvPr>
          <p:cNvSpPr txBox="1"/>
          <p:nvPr/>
        </p:nvSpPr>
        <p:spPr>
          <a:xfrm rot="10800000">
            <a:off x="203152" y="5558270"/>
            <a:ext cx="3013014" cy="3480083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ts val="1850"/>
              </a:lnSpc>
            </a:pPr>
            <a:r>
              <a:rPr kumimoji="1" lang="en-US" altLang="ja-JP" sz="1400" dirty="0"/>
              <a:t>Stats</a:t>
            </a:r>
          </a:p>
          <a:p>
            <a:pPr>
              <a:lnSpc>
                <a:spcPts val="1850"/>
              </a:lnSpc>
            </a:pPr>
            <a:endParaRPr kumimoji="1" lang="en-US" altLang="ja-JP" sz="14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0A24DA11-4E48-4B92-AFCE-B0942C791BD1}"/>
              </a:ext>
            </a:extLst>
          </p:cNvPr>
          <p:cNvSpPr txBox="1"/>
          <p:nvPr/>
        </p:nvSpPr>
        <p:spPr>
          <a:xfrm rot="10800000">
            <a:off x="2542846" y="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〇△□</a:t>
            </a:r>
          </a:p>
        </p:txBody>
      </p:sp>
    </p:spTree>
    <p:extLst>
      <p:ext uri="{BB962C8B-B14F-4D97-AF65-F5344CB8AC3E}">
        <p14:creationId xmlns:p14="http://schemas.microsoft.com/office/powerpoint/2010/main" val="1473988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C03F5D7A-3509-47BF-BEAA-EDC4EA8CE1FC}"/>
              </a:ext>
            </a:extLst>
          </p:cNvPr>
          <p:cNvCxnSpPr/>
          <p:nvPr/>
        </p:nvCxnSpPr>
        <p:spPr>
          <a:xfrm>
            <a:off x="-784979" y="4953000"/>
            <a:ext cx="904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942C504-F245-4DC0-85F1-873AEAFDA1C9}"/>
              </a:ext>
            </a:extLst>
          </p:cNvPr>
          <p:cNvCxnSpPr/>
          <p:nvPr/>
        </p:nvCxnSpPr>
        <p:spPr>
          <a:xfrm>
            <a:off x="3435172" y="-269240"/>
            <a:ext cx="0" cy="10444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246BCD7-E8DD-4954-8111-805BC616A02D}"/>
              </a:ext>
            </a:extLst>
          </p:cNvPr>
          <p:cNvSpPr txBox="1"/>
          <p:nvPr/>
        </p:nvSpPr>
        <p:spPr>
          <a:xfrm>
            <a:off x="3411294" y="15325"/>
            <a:ext cx="4331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17-1</a:t>
            </a:r>
            <a:endParaRPr kumimoji="1" lang="ja-JP" altLang="en-US" sz="1050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AA5C08DA-E290-46E6-8377-49523C3F077D}"/>
              </a:ext>
            </a:extLst>
          </p:cNvPr>
          <p:cNvCxnSpPr/>
          <p:nvPr/>
        </p:nvCxnSpPr>
        <p:spPr>
          <a:xfrm>
            <a:off x="-1092200" y="0"/>
            <a:ext cx="904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86493778-B204-4223-B76C-0B5D52C5CE11}"/>
              </a:ext>
            </a:extLst>
          </p:cNvPr>
          <p:cNvCxnSpPr/>
          <p:nvPr/>
        </p:nvCxnSpPr>
        <p:spPr>
          <a:xfrm>
            <a:off x="-938590" y="9890760"/>
            <a:ext cx="904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F8BB21A-B7DB-4E74-8C59-E5CCD860314A}"/>
              </a:ext>
            </a:extLst>
          </p:cNvPr>
          <p:cNvSpPr txBox="1"/>
          <p:nvPr/>
        </p:nvSpPr>
        <p:spPr>
          <a:xfrm>
            <a:off x="3437200" y="4946971"/>
            <a:ext cx="3642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3-2</a:t>
            </a:r>
            <a:endParaRPr kumimoji="1" lang="ja-JP" altLang="en-US" sz="105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0919431-017B-4FB5-AA89-251DC16EF252}"/>
              </a:ext>
            </a:extLst>
          </p:cNvPr>
          <p:cNvSpPr txBox="1"/>
          <p:nvPr/>
        </p:nvSpPr>
        <p:spPr>
          <a:xfrm rot="10800000" flipV="1">
            <a:off x="15808" y="16826"/>
            <a:ext cx="4331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18-1</a:t>
            </a:r>
            <a:endParaRPr kumimoji="1" lang="ja-JP" altLang="en-US" sz="105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D7F8E38-4E0A-4309-AC30-A80EAEAFBF8A}"/>
              </a:ext>
            </a:extLst>
          </p:cNvPr>
          <p:cNvSpPr txBox="1"/>
          <p:nvPr/>
        </p:nvSpPr>
        <p:spPr>
          <a:xfrm>
            <a:off x="6932" y="4953000"/>
            <a:ext cx="3642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2-2</a:t>
            </a:r>
            <a:endParaRPr kumimoji="1" lang="ja-JP" altLang="en-US" sz="1050" dirty="0"/>
          </a:p>
        </p:txBody>
      </p:sp>
      <p:sp>
        <p:nvSpPr>
          <p:cNvPr id="18" name="textBlock_Hole_2_2">
            <a:extLst>
              <a:ext uri="{FF2B5EF4-FFF2-40B4-BE49-F238E27FC236}">
                <a16:creationId xmlns:a16="http://schemas.microsoft.com/office/drawing/2014/main" id="{3417791A-D3CC-49BF-B653-003C6956FF63}"/>
              </a:ext>
            </a:extLst>
          </p:cNvPr>
          <p:cNvSpPr txBox="1"/>
          <p:nvPr/>
        </p:nvSpPr>
        <p:spPr>
          <a:xfrm>
            <a:off x="6932" y="5093161"/>
            <a:ext cx="160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u="sng" dirty="0"/>
              <a:t>**</a:t>
            </a:r>
            <a:r>
              <a:rPr kumimoji="1" lang="en-US" altLang="ja-JP" sz="1200" u="sng" dirty="0" err="1"/>
              <a:t>InOut</a:t>
            </a:r>
            <a:r>
              <a:rPr kumimoji="1" lang="en-US" altLang="ja-JP" sz="1200" u="sng" dirty="0"/>
              <a:t> </a:t>
            </a:r>
            <a:r>
              <a:rPr kumimoji="1" lang="en-US" altLang="ja-JP" sz="2400" b="1" i="1" u="sng" dirty="0"/>
              <a:t>$$</a:t>
            </a:r>
          </a:p>
          <a:p>
            <a:r>
              <a:rPr kumimoji="1" lang="en-US" altLang="ja-JP" sz="1200" dirty="0"/>
              <a:t>P</a:t>
            </a:r>
            <a:r>
              <a:rPr kumimoji="1" lang="ja-JP" altLang="en-US" sz="1200" dirty="0"/>
              <a:t>    </a:t>
            </a:r>
            <a:r>
              <a:rPr kumimoji="1" lang="en-US" altLang="ja-JP" sz="1200" b="1" dirty="0"/>
              <a:t>5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/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H   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15</a:t>
            </a:r>
          </a:p>
          <a:p>
            <a:r>
              <a:rPr kumimoji="1" lang="en-US" altLang="ja-JP" sz="1200" dirty="0"/>
              <a:t>123 y</a:t>
            </a:r>
            <a:endParaRPr kumimoji="1" lang="ja-JP" altLang="en-US" sz="1200" dirty="0"/>
          </a:p>
        </p:txBody>
      </p:sp>
      <p:sp>
        <p:nvSpPr>
          <p:cNvPr id="27" name="flowchart_Image_2_2">
            <a:extLst>
              <a:ext uri="{FF2B5EF4-FFF2-40B4-BE49-F238E27FC236}">
                <a16:creationId xmlns:a16="http://schemas.microsoft.com/office/drawing/2014/main" id="{B2031C07-0966-4B11-8AF2-E85F9C3ACED8}"/>
              </a:ext>
            </a:extLst>
          </p:cNvPr>
          <p:cNvSpPr/>
          <p:nvPr/>
        </p:nvSpPr>
        <p:spPr>
          <a:xfrm>
            <a:off x="2024542" y="4959029"/>
            <a:ext cx="1386752" cy="4914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textBlock_Desc_2_2">
            <a:extLst>
              <a:ext uri="{FF2B5EF4-FFF2-40B4-BE49-F238E27FC236}">
                <a16:creationId xmlns:a16="http://schemas.microsoft.com/office/drawing/2014/main" id="{55377CCB-46C4-44E6-BCB7-886821191864}"/>
              </a:ext>
            </a:extLst>
          </p:cNvPr>
          <p:cNvSpPr txBox="1"/>
          <p:nvPr/>
        </p:nvSpPr>
        <p:spPr>
          <a:xfrm>
            <a:off x="15808" y="7545300"/>
            <a:ext cx="1007717" cy="2061219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r>
              <a:rPr lang="ja-JP" altLang="en-US" sz="1200" dirty="0">
                <a:latin typeface="Meiryo" panose="020B0604030504040204" pitchFamily="50" charset="-128"/>
                <a:ea typeface="Meiryo" panose="020B0604030504040204" pitchFamily="50" charset="-128"/>
              </a:rPr>
              <a:t>右はバンカーのあたりから谷で</a:t>
            </a:r>
            <a:r>
              <a:rPr lang="en-US" altLang="ja-JP" sz="1200" dirty="0">
                <a:latin typeface="Meiryo" panose="020B0604030504040204" pitchFamily="50" charset="-128"/>
                <a:ea typeface="Meiryo" panose="020B0604030504040204" pitchFamily="50" charset="-128"/>
              </a:rPr>
              <a:t>OB </a:t>
            </a:r>
            <a:r>
              <a:rPr lang="ja-JP" altLang="en-US" sz="1200" dirty="0">
                <a:latin typeface="Meiryo" panose="020B0604030504040204" pitchFamily="50" charset="-128"/>
                <a:ea typeface="Meiryo" panose="020B0604030504040204" pitchFamily="50" charset="-128"/>
              </a:rPr>
              <a:t>ティーショットは左ねらい </a:t>
            </a:r>
            <a:r>
              <a:rPr lang="en-US" altLang="ja-JP" sz="1200" dirty="0">
                <a:latin typeface="Meiryo" panose="020B0604030504040204" pitchFamily="50" charset="-128"/>
                <a:ea typeface="Meiryo" panose="020B0604030504040204" pitchFamily="50" charset="-128"/>
              </a:rPr>
              <a:t>A</a:t>
            </a:r>
            <a:r>
              <a:rPr lang="ja-JP" altLang="en-US" sz="1200" dirty="0">
                <a:latin typeface="Meiryo" panose="020B0604030504040204" pitchFamily="50" charset="-128"/>
                <a:ea typeface="Meiryo" panose="020B0604030504040204" pitchFamily="50" charset="-128"/>
              </a:rPr>
              <a:t>グリーンは砲台</a:t>
            </a:r>
            <a:r>
              <a:rPr lang="en-US" altLang="ja-JP" sz="1200" dirty="0">
                <a:latin typeface="Meiryo" panose="020B0604030504040204" pitchFamily="50" charset="-128"/>
                <a:ea typeface="Meiryo" panose="020B0604030504040204" pitchFamily="50" charset="-128"/>
              </a:rPr>
              <a:t>B</a:t>
            </a:r>
            <a:r>
              <a:rPr lang="ja-JP" altLang="en-US" sz="1200" dirty="0">
                <a:latin typeface="Meiryo" panose="020B0604030504040204" pitchFamily="50" charset="-128"/>
                <a:ea typeface="Meiryo" panose="020B0604030504040204" pitchFamily="50" charset="-128"/>
              </a:rPr>
              <a:t>グリーンは 打下しの為、距離感に注意</a:t>
            </a:r>
            <a:r>
              <a:rPr lang="en-US" altLang="ja-JP" sz="1200" dirty="0">
                <a:latin typeface="Meiryo" panose="020B0604030504040204" pitchFamily="50" charset="-128"/>
                <a:ea typeface="Meiryo" panose="020B0604030504040204" pitchFamily="50" charset="-128"/>
              </a:rPr>
              <a:t>!!</a:t>
            </a:r>
          </a:p>
        </p:txBody>
      </p:sp>
      <p:sp>
        <p:nvSpPr>
          <p:cNvPr id="33" name="textBlock_Hole_3_2">
            <a:extLst>
              <a:ext uri="{FF2B5EF4-FFF2-40B4-BE49-F238E27FC236}">
                <a16:creationId xmlns:a16="http://schemas.microsoft.com/office/drawing/2014/main" id="{9F920B14-60F1-4532-82D0-8B1372B3DB3D}"/>
              </a:ext>
            </a:extLst>
          </p:cNvPr>
          <p:cNvSpPr txBox="1"/>
          <p:nvPr/>
        </p:nvSpPr>
        <p:spPr>
          <a:xfrm>
            <a:off x="3437200" y="5101429"/>
            <a:ext cx="160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u="sng" dirty="0"/>
              <a:t>**</a:t>
            </a:r>
            <a:r>
              <a:rPr kumimoji="1" lang="en-US" altLang="ja-JP" sz="1200" u="sng" dirty="0" err="1"/>
              <a:t>InOut</a:t>
            </a:r>
            <a:r>
              <a:rPr kumimoji="1" lang="en-US" altLang="ja-JP" sz="1200" u="sng" dirty="0"/>
              <a:t> </a:t>
            </a:r>
            <a:r>
              <a:rPr kumimoji="1" lang="en-US" altLang="ja-JP" sz="2400" b="1" i="1" u="sng" dirty="0"/>
              <a:t>$$</a:t>
            </a:r>
          </a:p>
          <a:p>
            <a:r>
              <a:rPr kumimoji="1" lang="en-US" altLang="ja-JP" sz="1200" dirty="0"/>
              <a:t>P</a:t>
            </a:r>
            <a:r>
              <a:rPr kumimoji="1" lang="ja-JP" altLang="en-US" sz="1200" dirty="0"/>
              <a:t>    </a:t>
            </a:r>
            <a:r>
              <a:rPr kumimoji="1" lang="en-US" altLang="ja-JP" sz="1200" b="1" dirty="0"/>
              <a:t>5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/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H   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15</a:t>
            </a:r>
          </a:p>
          <a:p>
            <a:r>
              <a:rPr kumimoji="1" lang="en-US" altLang="ja-JP" sz="1200" dirty="0"/>
              <a:t>123 y</a:t>
            </a:r>
            <a:endParaRPr kumimoji="1" lang="ja-JP" altLang="en-US" sz="1200" dirty="0"/>
          </a:p>
        </p:txBody>
      </p:sp>
      <p:sp>
        <p:nvSpPr>
          <p:cNvPr id="34" name="flowchart_Image_3_2">
            <a:extLst>
              <a:ext uri="{FF2B5EF4-FFF2-40B4-BE49-F238E27FC236}">
                <a16:creationId xmlns:a16="http://schemas.microsoft.com/office/drawing/2014/main" id="{3E5445F4-BF17-40E2-9777-5EF83BD1B761}"/>
              </a:ext>
            </a:extLst>
          </p:cNvPr>
          <p:cNvSpPr/>
          <p:nvPr/>
        </p:nvSpPr>
        <p:spPr>
          <a:xfrm>
            <a:off x="5443838" y="4967296"/>
            <a:ext cx="1386752" cy="4914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textBlock_Desc_3_2">
            <a:extLst>
              <a:ext uri="{FF2B5EF4-FFF2-40B4-BE49-F238E27FC236}">
                <a16:creationId xmlns:a16="http://schemas.microsoft.com/office/drawing/2014/main" id="{76AF018F-33BD-493B-A03A-6838B351A4F2}"/>
              </a:ext>
            </a:extLst>
          </p:cNvPr>
          <p:cNvSpPr txBox="1"/>
          <p:nvPr/>
        </p:nvSpPr>
        <p:spPr>
          <a:xfrm>
            <a:off x="3435104" y="7467843"/>
            <a:ext cx="1007717" cy="2061219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r>
              <a:rPr lang="ja-JP" altLang="en-US" sz="1200" dirty="0">
                <a:latin typeface="Meiryo" panose="020B0604030504040204" pitchFamily="50" charset="-128"/>
                <a:ea typeface="Meiryo" panose="020B0604030504040204" pitchFamily="50" charset="-128"/>
              </a:rPr>
              <a:t>右はバンカーのあたりから谷で</a:t>
            </a:r>
            <a:r>
              <a:rPr lang="en-US" altLang="ja-JP" sz="1200" dirty="0">
                <a:latin typeface="Meiryo" panose="020B0604030504040204" pitchFamily="50" charset="-128"/>
                <a:ea typeface="Meiryo" panose="020B0604030504040204" pitchFamily="50" charset="-128"/>
              </a:rPr>
              <a:t>OB </a:t>
            </a:r>
            <a:r>
              <a:rPr lang="ja-JP" altLang="en-US" sz="1200" dirty="0">
                <a:latin typeface="Meiryo" panose="020B0604030504040204" pitchFamily="50" charset="-128"/>
                <a:ea typeface="Meiryo" panose="020B0604030504040204" pitchFamily="50" charset="-128"/>
              </a:rPr>
              <a:t>ティーショットは左ねらい </a:t>
            </a:r>
            <a:r>
              <a:rPr lang="en-US" altLang="ja-JP" sz="1200" dirty="0">
                <a:latin typeface="Meiryo" panose="020B0604030504040204" pitchFamily="50" charset="-128"/>
                <a:ea typeface="Meiryo" panose="020B0604030504040204" pitchFamily="50" charset="-128"/>
              </a:rPr>
              <a:t>A</a:t>
            </a:r>
            <a:r>
              <a:rPr lang="ja-JP" altLang="en-US" sz="1200" dirty="0">
                <a:latin typeface="Meiryo" panose="020B0604030504040204" pitchFamily="50" charset="-128"/>
                <a:ea typeface="Meiryo" panose="020B0604030504040204" pitchFamily="50" charset="-128"/>
              </a:rPr>
              <a:t>グリーンは砲台</a:t>
            </a:r>
            <a:r>
              <a:rPr lang="en-US" altLang="ja-JP" sz="1200" dirty="0">
                <a:latin typeface="Meiryo" panose="020B0604030504040204" pitchFamily="50" charset="-128"/>
                <a:ea typeface="Meiryo" panose="020B0604030504040204" pitchFamily="50" charset="-128"/>
              </a:rPr>
              <a:t>B</a:t>
            </a:r>
            <a:r>
              <a:rPr lang="ja-JP" altLang="en-US" sz="1200" dirty="0">
                <a:latin typeface="Meiryo" panose="020B0604030504040204" pitchFamily="50" charset="-128"/>
                <a:ea typeface="Meiryo" panose="020B0604030504040204" pitchFamily="50" charset="-128"/>
              </a:rPr>
              <a:t>グリーンは 打下しの為、距離感に注意</a:t>
            </a:r>
            <a:r>
              <a:rPr lang="en-US" altLang="ja-JP" sz="1200" dirty="0">
                <a:latin typeface="Meiryo" panose="020B0604030504040204" pitchFamily="50" charset="-128"/>
                <a:ea typeface="Meiryo" panose="020B0604030504040204" pitchFamily="50" charset="-128"/>
              </a:rPr>
              <a:t>!!</a:t>
            </a:r>
          </a:p>
        </p:txBody>
      </p:sp>
      <p:sp>
        <p:nvSpPr>
          <p:cNvPr id="37" name="flowchart_Image_18_1">
            <a:extLst>
              <a:ext uri="{FF2B5EF4-FFF2-40B4-BE49-F238E27FC236}">
                <a16:creationId xmlns:a16="http://schemas.microsoft.com/office/drawing/2014/main" id="{53FA9DC0-0115-4171-9D3A-94FF711F5FC6}"/>
              </a:ext>
            </a:extLst>
          </p:cNvPr>
          <p:cNvSpPr/>
          <p:nvPr/>
        </p:nvSpPr>
        <p:spPr>
          <a:xfrm>
            <a:off x="123390" y="713204"/>
            <a:ext cx="3148468" cy="36756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flowchart_Image_17_1">
            <a:extLst>
              <a:ext uri="{FF2B5EF4-FFF2-40B4-BE49-F238E27FC236}">
                <a16:creationId xmlns:a16="http://schemas.microsoft.com/office/drawing/2014/main" id="{11BCF0FD-6A2D-4AEC-9A7E-5DF15CF4D105}"/>
              </a:ext>
            </a:extLst>
          </p:cNvPr>
          <p:cNvSpPr/>
          <p:nvPr/>
        </p:nvSpPr>
        <p:spPr>
          <a:xfrm>
            <a:off x="3572771" y="714727"/>
            <a:ext cx="3148468" cy="36756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8373FE8-3156-4F98-A4BC-CACEC4424F6B}"/>
              </a:ext>
            </a:extLst>
          </p:cNvPr>
          <p:cNvSpPr txBox="1"/>
          <p:nvPr/>
        </p:nvSpPr>
        <p:spPr>
          <a:xfrm>
            <a:off x="3528683" y="95080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〇△□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96F5ED3-53E2-4EE1-9BF1-33F218D29D4D}"/>
              </a:ext>
            </a:extLst>
          </p:cNvPr>
          <p:cNvSpPr txBox="1"/>
          <p:nvPr/>
        </p:nvSpPr>
        <p:spPr>
          <a:xfrm>
            <a:off x="152070" y="95080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〇△□</a:t>
            </a:r>
          </a:p>
        </p:txBody>
      </p:sp>
    </p:spTree>
    <p:extLst>
      <p:ext uri="{BB962C8B-B14F-4D97-AF65-F5344CB8AC3E}">
        <p14:creationId xmlns:p14="http://schemas.microsoft.com/office/powerpoint/2010/main" val="151683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C03F5D7A-3509-47BF-BEAA-EDC4EA8CE1FC}"/>
              </a:ext>
            </a:extLst>
          </p:cNvPr>
          <p:cNvCxnSpPr/>
          <p:nvPr/>
        </p:nvCxnSpPr>
        <p:spPr>
          <a:xfrm>
            <a:off x="-784979" y="4953000"/>
            <a:ext cx="904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942C504-F245-4DC0-85F1-873AEAFDA1C9}"/>
              </a:ext>
            </a:extLst>
          </p:cNvPr>
          <p:cNvCxnSpPr/>
          <p:nvPr/>
        </p:nvCxnSpPr>
        <p:spPr>
          <a:xfrm>
            <a:off x="3435172" y="-269240"/>
            <a:ext cx="0" cy="10444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47670C6-EDE0-40E7-ABDE-5519BFE4A61F}"/>
              </a:ext>
            </a:extLst>
          </p:cNvPr>
          <p:cNvSpPr txBox="1"/>
          <p:nvPr/>
        </p:nvSpPr>
        <p:spPr>
          <a:xfrm flipV="1">
            <a:off x="2993119" y="4671570"/>
            <a:ext cx="4331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16-2</a:t>
            </a:r>
            <a:endParaRPr kumimoji="1" lang="ja-JP" altLang="en-US" sz="1050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2B870FE7-DD29-4E53-8824-6ECCFC21E56F}"/>
              </a:ext>
            </a:extLst>
          </p:cNvPr>
          <p:cNvCxnSpPr/>
          <p:nvPr/>
        </p:nvCxnSpPr>
        <p:spPr>
          <a:xfrm>
            <a:off x="-1092200" y="0"/>
            <a:ext cx="904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3C7710A1-2F5C-4C2D-9D40-90662C0F393B}"/>
              </a:ext>
            </a:extLst>
          </p:cNvPr>
          <p:cNvCxnSpPr/>
          <p:nvPr/>
        </p:nvCxnSpPr>
        <p:spPr>
          <a:xfrm>
            <a:off x="-938590" y="9890760"/>
            <a:ext cx="904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66C6F2C-8556-4522-B189-35395A60729A}"/>
              </a:ext>
            </a:extLst>
          </p:cNvPr>
          <p:cNvSpPr txBox="1"/>
          <p:nvPr/>
        </p:nvSpPr>
        <p:spPr>
          <a:xfrm rot="10800000">
            <a:off x="6400542" y="4671569"/>
            <a:ext cx="4450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17-2</a:t>
            </a:r>
            <a:endParaRPr kumimoji="1" lang="ja-JP" altLang="en-US" sz="105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618DA089-82FA-46AC-B9E0-8E187469B147}"/>
              </a:ext>
            </a:extLst>
          </p:cNvPr>
          <p:cNvSpPr txBox="1"/>
          <p:nvPr/>
        </p:nvSpPr>
        <p:spPr>
          <a:xfrm flipV="1">
            <a:off x="6251589" y="9585338"/>
            <a:ext cx="484149" cy="26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3-1</a:t>
            </a:r>
            <a:endParaRPr kumimoji="1" lang="ja-JP" altLang="en-US" sz="105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89CA879-CF3C-4B48-86F7-3BF2D26C9A66}"/>
              </a:ext>
            </a:extLst>
          </p:cNvPr>
          <p:cNvSpPr txBox="1"/>
          <p:nvPr/>
        </p:nvSpPr>
        <p:spPr>
          <a:xfrm flipV="1">
            <a:off x="3020275" y="9602654"/>
            <a:ext cx="3642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4-1</a:t>
            </a:r>
            <a:endParaRPr kumimoji="1" lang="ja-JP" altLang="en-US" sz="1050" dirty="0"/>
          </a:p>
        </p:txBody>
      </p:sp>
      <p:sp>
        <p:nvSpPr>
          <p:cNvPr id="22" name="textBlock_Hole_16_2">
            <a:extLst>
              <a:ext uri="{FF2B5EF4-FFF2-40B4-BE49-F238E27FC236}">
                <a16:creationId xmlns:a16="http://schemas.microsoft.com/office/drawing/2014/main" id="{7A3726BC-8F9E-46D6-BD66-C0D73F0E1941}"/>
              </a:ext>
            </a:extLst>
          </p:cNvPr>
          <p:cNvSpPr txBox="1"/>
          <p:nvPr/>
        </p:nvSpPr>
        <p:spPr>
          <a:xfrm rot="10800000">
            <a:off x="1817051" y="3783786"/>
            <a:ext cx="1609200" cy="83099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kumimoji="1" lang="en-US" altLang="ja-JP" sz="1200" u="sng" dirty="0"/>
              <a:t>**</a:t>
            </a:r>
            <a:r>
              <a:rPr kumimoji="1" lang="en-US" altLang="ja-JP" sz="1200" u="sng" dirty="0" err="1"/>
              <a:t>InOut</a:t>
            </a:r>
            <a:r>
              <a:rPr kumimoji="1" lang="en-US" altLang="ja-JP" sz="1200" u="sng" dirty="0"/>
              <a:t> </a:t>
            </a:r>
            <a:r>
              <a:rPr kumimoji="1" lang="en-US" altLang="ja-JP" sz="2400" b="1" i="1" u="sng" dirty="0"/>
              <a:t>$$</a:t>
            </a:r>
          </a:p>
          <a:p>
            <a:r>
              <a:rPr kumimoji="1" lang="en-US" altLang="ja-JP" sz="1200" dirty="0"/>
              <a:t>P</a:t>
            </a:r>
            <a:r>
              <a:rPr kumimoji="1" lang="ja-JP" altLang="en-US" sz="1200" dirty="0"/>
              <a:t>    </a:t>
            </a:r>
            <a:r>
              <a:rPr kumimoji="1" lang="en-US" altLang="ja-JP" sz="1200" b="1" dirty="0"/>
              <a:t>5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/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H   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15</a:t>
            </a:r>
          </a:p>
          <a:p>
            <a:r>
              <a:rPr kumimoji="1" lang="en-US" altLang="ja-JP" sz="1200" dirty="0"/>
              <a:t>123 y</a:t>
            </a:r>
            <a:endParaRPr kumimoji="1" lang="ja-JP" altLang="en-US" sz="1200" dirty="0"/>
          </a:p>
        </p:txBody>
      </p:sp>
      <p:sp>
        <p:nvSpPr>
          <p:cNvPr id="25" name="flowchart_Image_16_2">
            <a:extLst>
              <a:ext uri="{FF2B5EF4-FFF2-40B4-BE49-F238E27FC236}">
                <a16:creationId xmlns:a16="http://schemas.microsoft.com/office/drawing/2014/main" id="{6BF5269F-5517-445E-9A50-883B81C3B660}"/>
              </a:ext>
            </a:extLst>
          </p:cNvPr>
          <p:cNvSpPr/>
          <p:nvPr/>
        </p:nvSpPr>
        <p:spPr>
          <a:xfrm rot="10800000">
            <a:off x="0" y="10955"/>
            <a:ext cx="1386752" cy="4914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textBlock_Desc_16_2">
            <a:extLst>
              <a:ext uri="{FF2B5EF4-FFF2-40B4-BE49-F238E27FC236}">
                <a16:creationId xmlns:a16="http://schemas.microsoft.com/office/drawing/2014/main" id="{397B5A29-D988-4D85-8D10-5434778C1930}"/>
              </a:ext>
            </a:extLst>
          </p:cNvPr>
          <p:cNvSpPr txBox="1"/>
          <p:nvPr/>
        </p:nvSpPr>
        <p:spPr>
          <a:xfrm rot="10800000">
            <a:off x="2318518" y="353855"/>
            <a:ext cx="1007717" cy="2061219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r>
              <a:rPr lang="ja-JP" altLang="en-US" sz="1200" dirty="0">
                <a:latin typeface="Meiryo" panose="020B0604030504040204" pitchFamily="50" charset="-128"/>
                <a:ea typeface="Meiryo" panose="020B0604030504040204" pitchFamily="50" charset="-128"/>
              </a:rPr>
              <a:t>右はバンカーのあたりから谷で</a:t>
            </a:r>
            <a:r>
              <a:rPr lang="en-US" altLang="ja-JP" sz="1200" dirty="0">
                <a:latin typeface="Meiryo" panose="020B0604030504040204" pitchFamily="50" charset="-128"/>
                <a:ea typeface="Meiryo" panose="020B0604030504040204" pitchFamily="50" charset="-128"/>
              </a:rPr>
              <a:t>OB </a:t>
            </a:r>
            <a:r>
              <a:rPr lang="ja-JP" altLang="en-US" sz="1200" dirty="0">
                <a:latin typeface="Meiryo" panose="020B0604030504040204" pitchFamily="50" charset="-128"/>
                <a:ea typeface="Meiryo" panose="020B0604030504040204" pitchFamily="50" charset="-128"/>
              </a:rPr>
              <a:t>ティーショットは左ねらい </a:t>
            </a:r>
            <a:r>
              <a:rPr lang="en-US" altLang="ja-JP" sz="1200" dirty="0">
                <a:latin typeface="Meiryo" panose="020B0604030504040204" pitchFamily="50" charset="-128"/>
                <a:ea typeface="Meiryo" panose="020B0604030504040204" pitchFamily="50" charset="-128"/>
              </a:rPr>
              <a:t>A</a:t>
            </a:r>
            <a:r>
              <a:rPr lang="ja-JP" altLang="en-US" sz="1200" dirty="0">
                <a:latin typeface="Meiryo" panose="020B0604030504040204" pitchFamily="50" charset="-128"/>
                <a:ea typeface="Meiryo" panose="020B0604030504040204" pitchFamily="50" charset="-128"/>
              </a:rPr>
              <a:t>グリーンは砲台</a:t>
            </a:r>
            <a:r>
              <a:rPr lang="en-US" altLang="ja-JP" sz="1200" dirty="0">
                <a:latin typeface="Meiryo" panose="020B0604030504040204" pitchFamily="50" charset="-128"/>
                <a:ea typeface="Meiryo" panose="020B0604030504040204" pitchFamily="50" charset="-128"/>
              </a:rPr>
              <a:t>B</a:t>
            </a:r>
            <a:r>
              <a:rPr lang="ja-JP" altLang="en-US" sz="1200" dirty="0">
                <a:latin typeface="Meiryo" panose="020B0604030504040204" pitchFamily="50" charset="-128"/>
                <a:ea typeface="Meiryo" panose="020B0604030504040204" pitchFamily="50" charset="-128"/>
              </a:rPr>
              <a:t>グリーンは 打下しの為、距離感に注意</a:t>
            </a:r>
            <a:r>
              <a:rPr lang="en-US" altLang="ja-JP" sz="1200" dirty="0">
                <a:latin typeface="Meiryo" panose="020B0604030504040204" pitchFamily="50" charset="-128"/>
                <a:ea typeface="Meiryo" panose="020B0604030504040204" pitchFamily="50" charset="-128"/>
              </a:rPr>
              <a:t>!!</a:t>
            </a:r>
          </a:p>
        </p:txBody>
      </p:sp>
      <p:sp>
        <p:nvSpPr>
          <p:cNvPr id="32" name="flowchart_Image_4_1">
            <a:extLst>
              <a:ext uri="{FF2B5EF4-FFF2-40B4-BE49-F238E27FC236}">
                <a16:creationId xmlns:a16="http://schemas.microsoft.com/office/drawing/2014/main" id="{8D19B947-E7C5-4275-B304-633C86D53CF8}"/>
              </a:ext>
            </a:extLst>
          </p:cNvPr>
          <p:cNvSpPr/>
          <p:nvPr/>
        </p:nvSpPr>
        <p:spPr>
          <a:xfrm rot="10800000">
            <a:off x="98540" y="5616947"/>
            <a:ext cx="3148468" cy="36756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textBlock_Desc_17_2">
            <a:extLst>
              <a:ext uri="{FF2B5EF4-FFF2-40B4-BE49-F238E27FC236}">
                <a16:creationId xmlns:a16="http://schemas.microsoft.com/office/drawing/2014/main" id="{9E6AA15C-D38A-4BB9-952B-F5B87F6D4121}"/>
              </a:ext>
            </a:extLst>
          </p:cNvPr>
          <p:cNvSpPr txBox="1"/>
          <p:nvPr/>
        </p:nvSpPr>
        <p:spPr>
          <a:xfrm rot="10800000">
            <a:off x="5732980" y="353855"/>
            <a:ext cx="1007717" cy="2061219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r>
              <a:rPr lang="ja-JP" altLang="en-US" sz="1200" dirty="0">
                <a:latin typeface="Meiryo" panose="020B0604030504040204" pitchFamily="50" charset="-128"/>
                <a:ea typeface="Meiryo" panose="020B0604030504040204" pitchFamily="50" charset="-128"/>
              </a:rPr>
              <a:t>右はバンカーのあたりから谷で</a:t>
            </a:r>
            <a:r>
              <a:rPr lang="en-US" altLang="ja-JP" sz="1200" dirty="0">
                <a:latin typeface="Meiryo" panose="020B0604030504040204" pitchFamily="50" charset="-128"/>
                <a:ea typeface="Meiryo" panose="020B0604030504040204" pitchFamily="50" charset="-128"/>
              </a:rPr>
              <a:t>OB </a:t>
            </a:r>
            <a:r>
              <a:rPr lang="ja-JP" altLang="en-US" sz="1200" dirty="0">
                <a:latin typeface="Meiryo" panose="020B0604030504040204" pitchFamily="50" charset="-128"/>
                <a:ea typeface="Meiryo" panose="020B0604030504040204" pitchFamily="50" charset="-128"/>
              </a:rPr>
              <a:t>ティーショットは左ねらい </a:t>
            </a:r>
            <a:r>
              <a:rPr lang="en-US" altLang="ja-JP" sz="1200" dirty="0">
                <a:latin typeface="Meiryo" panose="020B0604030504040204" pitchFamily="50" charset="-128"/>
                <a:ea typeface="Meiryo" panose="020B0604030504040204" pitchFamily="50" charset="-128"/>
              </a:rPr>
              <a:t>A</a:t>
            </a:r>
            <a:r>
              <a:rPr lang="ja-JP" altLang="en-US" sz="1200" dirty="0">
                <a:latin typeface="Meiryo" panose="020B0604030504040204" pitchFamily="50" charset="-128"/>
                <a:ea typeface="Meiryo" panose="020B0604030504040204" pitchFamily="50" charset="-128"/>
              </a:rPr>
              <a:t>グリーンは砲台</a:t>
            </a:r>
            <a:r>
              <a:rPr lang="en-US" altLang="ja-JP" sz="1200" dirty="0">
                <a:latin typeface="Meiryo" panose="020B0604030504040204" pitchFamily="50" charset="-128"/>
                <a:ea typeface="Meiryo" panose="020B0604030504040204" pitchFamily="50" charset="-128"/>
              </a:rPr>
              <a:t>B</a:t>
            </a:r>
            <a:r>
              <a:rPr lang="ja-JP" altLang="en-US" sz="1200" dirty="0">
                <a:latin typeface="Meiryo" panose="020B0604030504040204" pitchFamily="50" charset="-128"/>
                <a:ea typeface="Meiryo" panose="020B0604030504040204" pitchFamily="50" charset="-128"/>
              </a:rPr>
              <a:t>グリーンは 打下しの為、距離感に注意</a:t>
            </a:r>
            <a:r>
              <a:rPr lang="en-US" altLang="ja-JP" sz="1200" dirty="0">
                <a:latin typeface="Meiryo" panose="020B0604030504040204" pitchFamily="50" charset="-128"/>
                <a:ea typeface="Meiryo" panose="020B0604030504040204" pitchFamily="50" charset="-128"/>
              </a:rPr>
              <a:t>!!</a:t>
            </a:r>
          </a:p>
        </p:txBody>
      </p:sp>
      <p:sp>
        <p:nvSpPr>
          <p:cNvPr id="37" name="flowchart_Image_17_2">
            <a:extLst>
              <a:ext uri="{FF2B5EF4-FFF2-40B4-BE49-F238E27FC236}">
                <a16:creationId xmlns:a16="http://schemas.microsoft.com/office/drawing/2014/main" id="{F81AF9AF-4443-4051-B4F6-C67DAE8A9098}"/>
              </a:ext>
            </a:extLst>
          </p:cNvPr>
          <p:cNvSpPr/>
          <p:nvPr/>
        </p:nvSpPr>
        <p:spPr>
          <a:xfrm rot="10800000">
            <a:off x="3426251" y="37176"/>
            <a:ext cx="1386752" cy="49123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textBlock_Hole_17_2">
            <a:extLst>
              <a:ext uri="{FF2B5EF4-FFF2-40B4-BE49-F238E27FC236}">
                <a16:creationId xmlns:a16="http://schemas.microsoft.com/office/drawing/2014/main" id="{26CF33CE-EB5B-4066-92EE-76B559A47997}"/>
              </a:ext>
            </a:extLst>
          </p:cNvPr>
          <p:cNvSpPr txBox="1"/>
          <p:nvPr/>
        </p:nvSpPr>
        <p:spPr>
          <a:xfrm rot="10800000">
            <a:off x="5236422" y="3783785"/>
            <a:ext cx="1609200" cy="83099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kumimoji="1" lang="en-US" altLang="ja-JP" sz="1200" u="sng" dirty="0"/>
              <a:t>**</a:t>
            </a:r>
            <a:r>
              <a:rPr kumimoji="1" lang="en-US" altLang="ja-JP" sz="1200" u="sng" dirty="0" err="1"/>
              <a:t>InOut</a:t>
            </a:r>
            <a:r>
              <a:rPr kumimoji="1" lang="en-US" altLang="ja-JP" sz="1200" u="sng" dirty="0"/>
              <a:t> </a:t>
            </a:r>
            <a:r>
              <a:rPr kumimoji="1" lang="en-US" altLang="ja-JP" sz="2400" b="1" i="1" u="sng" dirty="0"/>
              <a:t>$$</a:t>
            </a:r>
          </a:p>
          <a:p>
            <a:r>
              <a:rPr kumimoji="1" lang="en-US" altLang="ja-JP" sz="1200" dirty="0"/>
              <a:t>P</a:t>
            </a:r>
            <a:r>
              <a:rPr kumimoji="1" lang="ja-JP" altLang="en-US" sz="1200" dirty="0"/>
              <a:t>    </a:t>
            </a:r>
            <a:r>
              <a:rPr kumimoji="1" lang="en-US" altLang="ja-JP" sz="1200" b="1" dirty="0"/>
              <a:t>5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/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H   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15</a:t>
            </a:r>
          </a:p>
          <a:p>
            <a:r>
              <a:rPr kumimoji="1" lang="en-US" altLang="ja-JP" sz="1200" dirty="0"/>
              <a:t>123 y</a:t>
            </a:r>
            <a:endParaRPr kumimoji="1" lang="ja-JP" altLang="en-US" sz="1200" dirty="0"/>
          </a:p>
        </p:txBody>
      </p:sp>
      <p:sp>
        <p:nvSpPr>
          <p:cNvPr id="34" name="flowchart_Image_3_1">
            <a:extLst>
              <a:ext uri="{FF2B5EF4-FFF2-40B4-BE49-F238E27FC236}">
                <a16:creationId xmlns:a16="http://schemas.microsoft.com/office/drawing/2014/main" id="{6872C3F2-12BD-4E3E-97CD-F1F07AB34627}"/>
              </a:ext>
            </a:extLst>
          </p:cNvPr>
          <p:cNvSpPr/>
          <p:nvPr/>
        </p:nvSpPr>
        <p:spPr>
          <a:xfrm rot="10800000">
            <a:off x="3587270" y="5616947"/>
            <a:ext cx="3148468" cy="36756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B751CB0-D0D6-4826-B76D-D44281C3F9EF}"/>
              </a:ext>
            </a:extLst>
          </p:cNvPr>
          <p:cNvSpPr txBox="1"/>
          <p:nvPr/>
        </p:nvSpPr>
        <p:spPr>
          <a:xfrm rot="10800000">
            <a:off x="2542846" y="-142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〇△□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94B6BA-4399-4D56-9A4E-0351D066F79A}"/>
              </a:ext>
            </a:extLst>
          </p:cNvPr>
          <p:cNvSpPr txBox="1"/>
          <p:nvPr/>
        </p:nvSpPr>
        <p:spPr>
          <a:xfrm rot="10800000">
            <a:off x="5980837" y="-142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〇△□</a:t>
            </a:r>
          </a:p>
        </p:txBody>
      </p:sp>
    </p:spTree>
    <p:extLst>
      <p:ext uri="{BB962C8B-B14F-4D97-AF65-F5344CB8AC3E}">
        <p14:creationId xmlns:p14="http://schemas.microsoft.com/office/powerpoint/2010/main" val="2644036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C03F5D7A-3509-47BF-BEAA-EDC4EA8CE1FC}"/>
              </a:ext>
            </a:extLst>
          </p:cNvPr>
          <p:cNvCxnSpPr/>
          <p:nvPr/>
        </p:nvCxnSpPr>
        <p:spPr>
          <a:xfrm>
            <a:off x="-784979" y="4953000"/>
            <a:ext cx="904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6AF9B23-A58A-4996-AA20-643AFB5EFA18}"/>
              </a:ext>
            </a:extLst>
          </p:cNvPr>
          <p:cNvSpPr txBox="1"/>
          <p:nvPr/>
        </p:nvSpPr>
        <p:spPr>
          <a:xfrm>
            <a:off x="3429000" y="7662"/>
            <a:ext cx="4331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15-1</a:t>
            </a:r>
            <a:endParaRPr kumimoji="1" lang="ja-JP" altLang="en-US" sz="105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D25F9DF-B4A0-4B01-BFFC-601FCA656A05}"/>
              </a:ext>
            </a:extLst>
          </p:cNvPr>
          <p:cNvSpPr txBox="1"/>
          <p:nvPr/>
        </p:nvSpPr>
        <p:spPr>
          <a:xfrm>
            <a:off x="27497" y="4967469"/>
            <a:ext cx="3642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4-2</a:t>
            </a:r>
            <a:endParaRPr kumimoji="1" lang="ja-JP" altLang="en-US" sz="1050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17238CE8-1891-4A52-98C5-DB3466F42F89}"/>
              </a:ext>
            </a:extLst>
          </p:cNvPr>
          <p:cNvCxnSpPr/>
          <p:nvPr/>
        </p:nvCxnSpPr>
        <p:spPr>
          <a:xfrm>
            <a:off x="-1092200" y="0"/>
            <a:ext cx="904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ACD2C29-FDD6-4F16-AC0A-99C97A1F069A}"/>
              </a:ext>
            </a:extLst>
          </p:cNvPr>
          <p:cNvCxnSpPr/>
          <p:nvPr/>
        </p:nvCxnSpPr>
        <p:spPr>
          <a:xfrm>
            <a:off x="-938590" y="9890760"/>
            <a:ext cx="904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5AB329D-CFAF-4647-BED7-AB2A027CEA9F}"/>
              </a:ext>
            </a:extLst>
          </p:cNvPr>
          <p:cNvSpPr txBox="1"/>
          <p:nvPr/>
        </p:nvSpPr>
        <p:spPr>
          <a:xfrm>
            <a:off x="150137" y="44178"/>
            <a:ext cx="4331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16-1</a:t>
            </a:r>
            <a:endParaRPr kumimoji="1" lang="ja-JP" altLang="en-US" sz="1050" dirty="0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942C504-F245-4DC0-85F1-873AEAFDA1C9}"/>
              </a:ext>
            </a:extLst>
          </p:cNvPr>
          <p:cNvCxnSpPr/>
          <p:nvPr/>
        </p:nvCxnSpPr>
        <p:spPr>
          <a:xfrm>
            <a:off x="3435172" y="-269240"/>
            <a:ext cx="0" cy="10444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DEE1D33-B159-48A0-A5FC-658D3528036D}"/>
              </a:ext>
            </a:extLst>
          </p:cNvPr>
          <p:cNvSpPr txBox="1"/>
          <p:nvPr/>
        </p:nvSpPr>
        <p:spPr>
          <a:xfrm rot="10800000" flipV="1">
            <a:off x="3473871" y="4953000"/>
            <a:ext cx="481013" cy="255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5-2</a:t>
            </a:r>
            <a:endParaRPr kumimoji="1" lang="ja-JP" altLang="en-US" sz="1050" dirty="0"/>
          </a:p>
        </p:txBody>
      </p:sp>
      <p:sp>
        <p:nvSpPr>
          <p:cNvPr id="21" name="textBlock_Hole_4_2">
            <a:extLst>
              <a:ext uri="{FF2B5EF4-FFF2-40B4-BE49-F238E27FC236}">
                <a16:creationId xmlns:a16="http://schemas.microsoft.com/office/drawing/2014/main" id="{910C38EC-ABB8-42C1-96B7-ABD3B71443AA}"/>
              </a:ext>
            </a:extLst>
          </p:cNvPr>
          <p:cNvSpPr txBox="1"/>
          <p:nvPr/>
        </p:nvSpPr>
        <p:spPr>
          <a:xfrm>
            <a:off x="28344" y="5106403"/>
            <a:ext cx="160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u="sng" dirty="0"/>
              <a:t>**</a:t>
            </a:r>
            <a:r>
              <a:rPr kumimoji="1" lang="en-US" altLang="ja-JP" sz="1200" u="sng" dirty="0" err="1"/>
              <a:t>InOut</a:t>
            </a:r>
            <a:r>
              <a:rPr kumimoji="1" lang="en-US" altLang="ja-JP" sz="1200" u="sng" dirty="0"/>
              <a:t> </a:t>
            </a:r>
            <a:r>
              <a:rPr kumimoji="1" lang="en-US" altLang="ja-JP" sz="2400" b="1" i="1" u="sng" dirty="0"/>
              <a:t>$$</a:t>
            </a:r>
          </a:p>
          <a:p>
            <a:r>
              <a:rPr kumimoji="1" lang="en-US" altLang="ja-JP" sz="1200" dirty="0"/>
              <a:t>P</a:t>
            </a:r>
            <a:r>
              <a:rPr kumimoji="1" lang="ja-JP" altLang="en-US" sz="1200" dirty="0"/>
              <a:t>    </a:t>
            </a:r>
            <a:r>
              <a:rPr kumimoji="1" lang="en-US" altLang="ja-JP" sz="1200" b="1" dirty="0"/>
              <a:t>5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/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H   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15</a:t>
            </a:r>
          </a:p>
          <a:p>
            <a:r>
              <a:rPr kumimoji="1" lang="en-US" altLang="ja-JP" sz="1200" dirty="0"/>
              <a:t>123 y</a:t>
            </a:r>
            <a:endParaRPr kumimoji="1" lang="ja-JP" altLang="en-US" sz="1200" dirty="0"/>
          </a:p>
        </p:txBody>
      </p:sp>
      <p:sp>
        <p:nvSpPr>
          <p:cNvPr id="24" name="textBlock_Desc_4_2">
            <a:extLst>
              <a:ext uri="{FF2B5EF4-FFF2-40B4-BE49-F238E27FC236}">
                <a16:creationId xmlns:a16="http://schemas.microsoft.com/office/drawing/2014/main" id="{8F774AAE-B830-471F-A839-133B8724D5C6}"/>
              </a:ext>
            </a:extLst>
          </p:cNvPr>
          <p:cNvSpPr txBox="1"/>
          <p:nvPr/>
        </p:nvSpPr>
        <p:spPr>
          <a:xfrm>
            <a:off x="39686" y="7487095"/>
            <a:ext cx="1007717" cy="2061219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r>
              <a:rPr lang="ja-JP" altLang="en-US" sz="1200" dirty="0">
                <a:latin typeface="Meiryo" panose="020B0604030504040204" pitchFamily="50" charset="-128"/>
                <a:ea typeface="Meiryo" panose="020B0604030504040204" pitchFamily="50" charset="-128"/>
              </a:rPr>
              <a:t>右はバンカーのあたりから谷で</a:t>
            </a:r>
            <a:r>
              <a:rPr lang="en-US" altLang="ja-JP" sz="1200" dirty="0">
                <a:latin typeface="Meiryo" panose="020B0604030504040204" pitchFamily="50" charset="-128"/>
                <a:ea typeface="Meiryo" panose="020B0604030504040204" pitchFamily="50" charset="-128"/>
              </a:rPr>
              <a:t>OB </a:t>
            </a:r>
            <a:r>
              <a:rPr lang="ja-JP" altLang="en-US" sz="1200" dirty="0">
                <a:latin typeface="Meiryo" panose="020B0604030504040204" pitchFamily="50" charset="-128"/>
                <a:ea typeface="Meiryo" panose="020B0604030504040204" pitchFamily="50" charset="-128"/>
              </a:rPr>
              <a:t>ティーショットは左ねらい </a:t>
            </a:r>
            <a:r>
              <a:rPr lang="en-US" altLang="ja-JP" sz="1200" dirty="0">
                <a:latin typeface="Meiryo" panose="020B0604030504040204" pitchFamily="50" charset="-128"/>
                <a:ea typeface="Meiryo" panose="020B0604030504040204" pitchFamily="50" charset="-128"/>
              </a:rPr>
              <a:t>A</a:t>
            </a:r>
            <a:r>
              <a:rPr lang="ja-JP" altLang="en-US" sz="1200" dirty="0">
                <a:latin typeface="Meiryo" panose="020B0604030504040204" pitchFamily="50" charset="-128"/>
                <a:ea typeface="Meiryo" panose="020B0604030504040204" pitchFamily="50" charset="-128"/>
              </a:rPr>
              <a:t>グリーンは砲台</a:t>
            </a:r>
            <a:r>
              <a:rPr lang="en-US" altLang="ja-JP" sz="1200" dirty="0">
                <a:latin typeface="Meiryo" panose="020B0604030504040204" pitchFamily="50" charset="-128"/>
                <a:ea typeface="Meiryo" panose="020B0604030504040204" pitchFamily="50" charset="-128"/>
              </a:rPr>
              <a:t>B</a:t>
            </a:r>
            <a:r>
              <a:rPr lang="ja-JP" altLang="en-US" sz="1200" dirty="0">
                <a:latin typeface="Meiryo" panose="020B0604030504040204" pitchFamily="50" charset="-128"/>
                <a:ea typeface="Meiryo" panose="020B0604030504040204" pitchFamily="50" charset="-128"/>
              </a:rPr>
              <a:t>グリーンは 打下しの為、距離感に注意</a:t>
            </a:r>
            <a:r>
              <a:rPr lang="en-US" altLang="ja-JP" sz="1200" dirty="0">
                <a:latin typeface="Meiryo" panose="020B0604030504040204" pitchFamily="50" charset="-128"/>
                <a:ea typeface="Meiryo" panose="020B0604030504040204" pitchFamily="50" charset="-128"/>
              </a:rPr>
              <a:t>!!</a:t>
            </a:r>
          </a:p>
        </p:txBody>
      </p:sp>
      <p:sp>
        <p:nvSpPr>
          <p:cNvPr id="23" name="flowchart_Image_4_2">
            <a:extLst>
              <a:ext uri="{FF2B5EF4-FFF2-40B4-BE49-F238E27FC236}">
                <a16:creationId xmlns:a16="http://schemas.microsoft.com/office/drawing/2014/main" id="{AE360D56-D73D-4285-A60F-7D2E102A3358}"/>
              </a:ext>
            </a:extLst>
          </p:cNvPr>
          <p:cNvSpPr/>
          <p:nvPr/>
        </p:nvSpPr>
        <p:spPr>
          <a:xfrm>
            <a:off x="2048420" y="4972270"/>
            <a:ext cx="1386752" cy="4914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flowchart_Image_15_1">
            <a:extLst>
              <a:ext uri="{FF2B5EF4-FFF2-40B4-BE49-F238E27FC236}">
                <a16:creationId xmlns:a16="http://schemas.microsoft.com/office/drawing/2014/main" id="{8F2BB154-C047-4375-869C-D25B761FB354}"/>
              </a:ext>
            </a:extLst>
          </p:cNvPr>
          <p:cNvSpPr/>
          <p:nvPr/>
        </p:nvSpPr>
        <p:spPr>
          <a:xfrm>
            <a:off x="3565605" y="729476"/>
            <a:ext cx="3148468" cy="36756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textBlock_Hole_5_2">
            <a:extLst>
              <a:ext uri="{FF2B5EF4-FFF2-40B4-BE49-F238E27FC236}">
                <a16:creationId xmlns:a16="http://schemas.microsoft.com/office/drawing/2014/main" id="{7C145D3C-4911-40A1-BBBF-AB04B6B23340}"/>
              </a:ext>
            </a:extLst>
          </p:cNvPr>
          <p:cNvSpPr txBox="1"/>
          <p:nvPr/>
        </p:nvSpPr>
        <p:spPr>
          <a:xfrm>
            <a:off x="3473870" y="5067919"/>
            <a:ext cx="160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u="sng" dirty="0"/>
              <a:t>**</a:t>
            </a:r>
            <a:r>
              <a:rPr kumimoji="1" lang="en-US" altLang="ja-JP" sz="1200" u="sng" dirty="0" err="1"/>
              <a:t>InOut</a:t>
            </a:r>
            <a:r>
              <a:rPr kumimoji="1" lang="en-US" altLang="ja-JP" sz="1200" u="sng" dirty="0"/>
              <a:t> </a:t>
            </a:r>
            <a:r>
              <a:rPr kumimoji="1" lang="en-US" altLang="ja-JP" sz="2400" b="1" i="1" u="sng" dirty="0"/>
              <a:t>$$</a:t>
            </a:r>
          </a:p>
          <a:p>
            <a:r>
              <a:rPr kumimoji="1" lang="en-US" altLang="ja-JP" sz="1200" dirty="0"/>
              <a:t>P</a:t>
            </a:r>
            <a:r>
              <a:rPr kumimoji="1" lang="ja-JP" altLang="en-US" sz="1200" dirty="0"/>
              <a:t>    </a:t>
            </a:r>
            <a:r>
              <a:rPr kumimoji="1" lang="en-US" altLang="ja-JP" sz="1200" b="1" dirty="0"/>
              <a:t>5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/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H   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15</a:t>
            </a:r>
          </a:p>
          <a:p>
            <a:r>
              <a:rPr kumimoji="1" lang="en-US" altLang="ja-JP" sz="1200" dirty="0"/>
              <a:t>123 y</a:t>
            </a:r>
            <a:endParaRPr kumimoji="1" lang="ja-JP" altLang="en-US" sz="1200" dirty="0"/>
          </a:p>
        </p:txBody>
      </p:sp>
      <p:sp>
        <p:nvSpPr>
          <p:cNvPr id="32" name="flowchart_Image_5_2">
            <a:extLst>
              <a:ext uri="{FF2B5EF4-FFF2-40B4-BE49-F238E27FC236}">
                <a16:creationId xmlns:a16="http://schemas.microsoft.com/office/drawing/2014/main" id="{8958C48D-AAFD-48BE-8FCC-C2B43E338DD2}"/>
              </a:ext>
            </a:extLst>
          </p:cNvPr>
          <p:cNvSpPr/>
          <p:nvPr/>
        </p:nvSpPr>
        <p:spPr>
          <a:xfrm>
            <a:off x="5452568" y="4972270"/>
            <a:ext cx="1386752" cy="4914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textBlock_Desc_5_2">
            <a:extLst>
              <a:ext uri="{FF2B5EF4-FFF2-40B4-BE49-F238E27FC236}">
                <a16:creationId xmlns:a16="http://schemas.microsoft.com/office/drawing/2014/main" id="{74B69B89-6F03-4D69-A2A9-D10A3137868C}"/>
              </a:ext>
            </a:extLst>
          </p:cNvPr>
          <p:cNvSpPr txBox="1"/>
          <p:nvPr/>
        </p:nvSpPr>
        <p:spPr>
          <a:xfrm>
            <a:off x="3473871" y="7487095"/>
            <a:ext cx="1007717" cy="2061219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r>
              <a:rPr lang="ja-JP" altLang="en-US" sz="1200" dirty="0">
                <a:latin typeface="Meiryo" panose="020B0604030504040204" pitchFamily="50" charset="-128"/>
                <a:ea typeface="Meiryo" panose="020B0604030504040204" pitchFamily="50" charset="-128"/>
              </a:rPr>
              <a:t>右はバンカーのあたりから谷で</a:t>
            </a:r>
            <a:r>
              <a:rPr lang="en-US" altLang="ja-JP" sz="1200" dirty="0">
                <a:latin typeface="Meiryo" panose="020B0604030504040204" pitchFamily="50" charset="-128"/>
                <a:ea typeface="Meiryo" panose="020B0604030504040204" pitchFamily="50" charset="-128"/>
              </a:rPr>
              <a:t>OB </a:t>
            </a:r>
            <a:r>
              <a:rPr lang="ja-JP" altLang="en-US" sz="1200" dirty="0">
                <a:latin typeface="Meiryo" panose="020B0604030504040204" pitchFamily="50" charset="-128"/>
                <a:ea typeface="Meiryo" panose="020B0604030504040204" pitchFamily="50" charset="-128"/>
              </a:rPr>
              <a:t>ティーショットは左ねらい </a:t>
            </a:r>
            <a:r>
              <a:rPr lang="en-US" altLang="ja-JP" sz="1200" dirty="0">
                <a:latin typeface="Meiryo" panose="020B0604030504040204" pitchFamily="50" charset="-128"/>
                <a:ea typeface="Meiryo" panose="020B0604030504040204" pitchFamily="50" charset="-128"/>
              </a:rPr>
              <a:t>A</a:t>
            </a:r>
            <a:r>
              <a:rPr lang="ja-JP" altLang="en-US" sz="1200" dirty="0">
                <a:latin typeface="Meiryo" panose="020B0604030504040204" pitchFamily="50" charset="-128"/>
                <a:ea typeface="Meiryo" panose="020B0604030504040204" pitchFamily="50" charset="-128"/>
              </a:rPr>
              <a:t>グリーンは砲台</a:t>
            </a:r>
            <a:r>
              <a:rPr lang="en-US" altLang="ja-JP" sz="1200" dirty="0">
                <a:latin typeface="Meiryo" panose="020B0604030504040204" pitchFamily="50" charset="-128"/>
                <a:ea typeface="Meiryo" panose="020B0604030504040204" pitchFamily="50" charset="-128"/>
              </a:rPr>
              <a:t>B</a:t>
            </a:r>
            <a:r>
              <a:rPr lang="ja-JP" altLang="en-US" sz="1200" dirty="0">
                <a:latin typeface="Meiryo" panose="020B0604030504040204" pitchFamily="50" charset="-128"/>
                <a:ea typeface="Meiryo" panose="020B0604030504040204" pitchFamily="50" charset="-128"/>
              </a:rPr>
              <a:t>グリーンは 打下しの為、距離感に注意</a:t>
            </a:r>
            <a:r>
              <a:rPr lang="en-US" altLang="ja-JP" sz="1200" dirty="0">
                <a:latin typeface="Meiryo" panose="020B0604030504040204" pitchFamily="50" charset="-128"/>
                <a:ea typeface="Meiryo" panose="020B0604030504040204" pitchFamily="50" charset="-128"/>
              </a:rPr>
              <a:t>!!</a:t>
            </a:r>
          </a:p>
        </p:txBody>
      </p:sp>
      <p:sp>
        <p:nvSpPr>
          <p:cNvPr id="34" name="flowchart_Image_16_1">
            <a:extLst>
              <a:ext uri="{FF2B5EF4-FFF2-40B4-BE49-F238E27FC236}">
                <a16:creationId xmlns:a16="http://schemas.microsoft.com/office/drawing/2014/main" id="{493E3FA0-5864-430F-B5A5-14C36FCAC4A5}"/>
              </a:ext>
            </a:extLst>
          </p:cNvPr>
          <p:cNvSpPr/>
          <p:nvPr/>
        </p:nvSpPr>
        <p:spPr>
          <a:xfrm>
            <a:off x="156272" y="721730"/>
            <a:ext cx="3148468" cy="36756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C04DC1E-7246-446A-99BF-48D17DE80DFD}"/>
              </a:ext>
            </a:extLst>
          </p:cNvPr>
          <p:cNvSpPr txBox="1"/>
          <p:nvPr/>
        </p:nvSpPr>
        <p:spPr>
          <a:xfrm>
            <a:off x="3528683" y="95080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〇△□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67F4E5D-92E6-4DBE-A7FE-F4D37ED05DD6}"/>
              </a:ext>
            </a:extLst>
          </p:cNvPr>
          <p:cNvSpPr txBox="1"/>
          <p:nvPr/>
        </p:nvSpPr>
        <p:spPr>
          <a:xfrm>
            <a:off x="152070" y="95080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〇△□</a:t>
            </a:r>
          </a:p>
        </p:txBody>
      </p:sp>
    </p:spTree>
    <p:extLst>
      <p:ext uri="{BB962C8B-B14F-4D97-AF65-F5344CB8AC3E}">
        <p14:creationId xmlns:p14="http://schemas.microsoft.com/office/powerpoint/2010/main" val="8971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C03F5D7A-3509-47BF-BEAA-EDC4EA8CE1FC}"/>
              </a:ext>
            </a:extLst>
          </p:cNvPr>
          <p:cNvCxnSpPr/>
          <p:nvPr/>
        </p:nvCxnSpPr>
        <p:spPr>
          <a:xfrm>
            <a:off x="-784979" y="4953000"/>
            <a:ext cx="904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942C504-F245-4DC0-85F1-873AEAFDA1C9}"/>
              </a:ext>
            </a:extLst>
          </p:cNvPr>
          <p:cNvCxnSpPr/>
          <p:nvPr/>
        </p:nvCxnSpPr>
        <p:spPr>
          <a:xfrm>
            <a:off x="3435172" y="-269240"/>
            <a:ext cx="0" cy="10444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3C64B81-8A04-4047-8836-DB7EDCCB616B}"/>
              </a:ext>
            </a:extLst>
          </p:cNvPr>
          <p:cNvSpPr txBox="1"/>
          <p:nvPr/>
        </p:nvSpPr>
        <p:spPr>
          <a:xfrm flipV="1">
            <a:off x="2896497" y="4672800"/>
            <a:ext cx="5367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14-2</a:t>
            </a:r>
            <a:endParaRPr kumimoji="1" lang="ja-JP" altLang="en-US" sz="1050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A740561-F3DF-49CA-8056-409ECA611A9E}"/>
              </a:ext>
            </a:extLst>
          </p:cNvPr>
          <p:cNvCxnSpPr/>
          <p:nvPr/>
        </p:nvCxnSpPr>
        <p:spPr>
          <a:xfrm>
            <a:off x="-1092200" y="0"/>
            <a:ext cx="904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2CF838F0-A999-4632-A5B0-7C153B8E8D71}"/>
              </a:ext>
            </a:extLst>
          </p:cNvPr>
          <p:cNvCxnSpPr/>
          <p:nvPr/>
        </p:nvCxnSpPr>
        <p:spPr>
          <a:xfrm>
            <a:off x="-938590" y="9890760"/>
            <a:ext cx="904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E55C6EE-9B6A-48FD-BEED-11E4F5E4F0A3}"/>
              </a:ext>
            </a:extLst>
          </p:cNvPr>
          <p:cNvSpPr txBox="1"/>
          <p:nvPr/>
        </p:nvSpPr>
        <p:spPr>
          <a:xfrm flipV="1">
            <a:off x="6430139" y="4672800"/>
            <a:ext cx="4331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15-2</a:t>
            </a:r>
            <a:endParaRPr kumimoji="1" lang="ja-JP" altLang="en-US" sz="105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7CC9C04-8D94-43C3-9E0A-AD5EA5A1921C}"/>
              </a:ext>
            </a:extLst>
          </p:cNvPr>
          <p:cNvSpPr txBox="1"/>
          <p:nvPr/>
        </p:nvSpPr>
        <p:spPr>
          <a:xfrm rot="10800000">
            <a:off x="2997122" y="9566833"/>
            <a:ext cx="3642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6-1</a:t>
            </a:r>
            <a:endParaRPr kumimoji="1" lang="ja-JP" altLang="en-US" sz="105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E50F542-14B0-4E2E-8522-727746B8DB1B}"/>
              </a:ext>
            </a:extLst>
          </p:cNvPr>
          <p:cNvSpPr txBox="1"/>
          <p:nvPr/>
        </p:nvSpPr>
        <p:spPr>
          <a:xfrm flipV="1">
            <a:off x="6456310" y="9570848"/>
            <a:ext cx="3940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5-1</a:t>
            </a:r>
            <a:endParaRPr kumimoji="1" lang="ja-JP" altLang="en-US" sz="1050" dirty="0"/>
          </a:p>
        </p:txBody>
      </p:sp>
      <p:sp>
        <p:nvSpPr>
          <p:cNvPr id="24" name="textBlock_Hole_14_2">
            <a:extLst>
              <a:ext uri="{FF2B5EF4-FFF2-40B4-BE49-F238E27FC236}">
                <a16:creationId xmlns:a16="http://schemas.microsoft.com/office/drawing/2014/main" id="{E5BD8023-4FF5-489D-B489-3EE53FB75286}"/>
              </a:ext>
            </a:extLst>
          </p:cNvPr>
          <p:cNvSpPr txBox="1"/>
          <p:nvPr/>
        </p:nvSpPr>
        <p:spPr>
          <a:xfrm rot="10800000">
            <a:off x="1824010" y="3783600"/>
            <a:ext cx="1609200" cy="83099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kumimoji="1" lang="en-US" altLang="ja-JP" sz="1200" u="sng" dirty="0"/>
              <a:t>**</a:t>
            </a:r>
            <a:r>
              <a:rPr kumimoji="1" lang="en-US" altLang="ja-JP" sz="1200" u="sng" dirty="0" err="1"/>
              <a:t>InOut</a:t>
            </a:r>
            <a:r>
              <a:rPr kumimoji="1" lang="en-US" altLang="ja-JP" sz="1200" u="sng" dirty="0"/>
              <a:t> </a:t>
            </a:r>
            <a:r>
              <a:rPr kumimoji="1" lang="en-US" altLang="ja-JP" sz="2400" b="1" i="1" u="sng" dirty="0"/>
              <a:t>$$</a:t>
            </a:r>
          </a:p>
          <a:p>
            <a:r>
              <a:rPr kumimoji="1" lang="en-US" altLang="ja-JP" sz="1200" dirty="0"/>
              <a:t>P</a:t>
            </a:r>
            <a:r>
              <a:rPr kumimoji="1" lang="ja-JP" altLang="en-US" sz="1200" dirty="0"/>
              <a:t>    </a:t>
            </a:r>
            <a:r>
              <a:rPr kumimoji="1" lang="en-US" altLang="ja-JP" sz="1200" b="1" dirty="0"/>
              <a:t>5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/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H   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15</a:t>
            </a:r>
          </a:p>
          <a:p>
            <a:r>
              <a:rPr kumimoji="1" lang="en-US" altLang="ja-JP" sz="1200" dirty="0"/>
              <a:t>123 y</a:t>
            </a:r>
            <a:endParaRPr kumimoji="1" lang="ja-JP" altLang="en-US" sz="1200" dirty="0"/>
          </a:p>
        </p:txBody>
      </p:sp>
      <p:sp>
        <p:nvSpPr>
          <p:cNvPr id="25" name="flowchart_Image_14_2">
            <a:extLst>
              <a:ext uri="{FF2B5EF4-FFF2-40B4-BE49-F238E27FC236}">
                <a16:creationId xmlns:a16="http://schemas.microsoft.com/office/drawing/2014/main" id="{A576A837-5D85-4D49-AF49-826BE05316BD}"/>
              </a:ext>
            </a:extLst>
          </p:cNvPr>
          <p:cNvSpPr/>
          <p:nvPr/>
        </p:nvSpPr>
        <p:spPr>
          <a:xfrm rot="10800000">
            <a:off x="6959" y="25243"/>
            <a:ext cx="1386752" cy="4914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textBlock_Desc_14_2">
            <a:extLst>
              <a:ext uri="{FF2B5EF4-FFF2-40B4-BE49-F238E27FC236}">
                <a16:creationId xmlns:a16="http://schemas.microsoft.com/office/drawing/2014/main" id="{442F1FF4-4F42-4E98-B0CA-1322760E92CE}"/>
              </a:ext>
            </a:extLst>
          </p:cNvPr>
          <p:cNvSpPr txBox="1"/>
          <p:nvPr/>
        </p:nvSpPr>
        <p:spPr>
          <a:xfrm rot="10800000">
            <a:off x="2325477" y="320892"/>
            <a:ext cx="1007717" cy="2061219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r>
              <a:rPr lang="ja-JP" altLang="en-US" sz="1200" dirty="0">
                <a:latin typeface="Meiryo" panose="020B0604030504040204" pitchFamily="50" charset="-128"/>
                <a:ea typeface="Meiryo" panose="020B0604030504040204" pitchFamily="50" charset="-128"/>
              </a:rPr>
              <a:t>右はバンカーのあたりから谷で</a:t>
            </a:r>
            <a:r>
              <a:rPr lang="en-US" altLang="ja-JP" sz="1200" dirty="0">
                <a:latin typeface="Meiryo" panose="020B0604030504040204" pitchFamily="50" charset="-128"/>
                <a:ea typeface="Meiryo" panose="020B0604030504040204" pitchFamily="50" charset="-128"/>
              </a:rPr>
              <a:t>OB </a:t>
            </a:r>
            <a:r>
              <a:rPr lang="ja-JP" altLang="en-US" sz="1200" dirty="0">
                <a:latin typeface="Meiryo" panose="020B0604030504040204" pitchFamily="50" charset="-128"/>
                <a:ea typeface="Meiryo" panose="020B0604030504040204" pitchFamily="50" charset="-128"/>
              </a:rPr>
              <a:t>ティーショットは左ねらい </a:t>
            </a:r>
            <a:r>
              <a:rPr lang="en-US" altLang="ja-JP" sz="1200" dirty="0">
                <a:latin typeface="Meiryo" panose="020B0604030504040204" pitchFamily="50" charset="-128"/>
                <a:ea typeface="Meiryo" panose="020B0604030504040204" pitchFamily="50" charset="-128"/>
              </a:rPr>
              <a:t>A</a:t>
            </a:r>
            <a:r>
              <a:rPr lang="ja-JP" altLang="en-US" sz="1200" dirty="0">
                <a:latin typeface="Meiryo" panose="020B0604030504040204" pitchFamily="50" charset="-128"/>
                <a:ea typeface="Meiryo" panose="020B0604030504040204" pitchFamily="50" charset="-128"/>
              </a:rPr>
              <a:t>グリーンは砲台</a:t>
            </a:r>
            <a:r>
              <a:rPr lang="en-US" altLang="ja-JP" sz="1200" dirty="0">
                <a:latin typeface="Meiryo" panose="020B0604030504040204" pitchFamily="50" charset="-128"/>
                <a:ea typeface="Meiryo" panose="020B0604030504040204" pitchFamily="50" charset="-128"/>
              </a:rPr>
              <a:t>B</a:t>
            </a:r>
            <a:r>
              <a:rPr lang="ja-JP" altLang="en-US" sz="1200" dirty="0">
                <a:latin typeface="Meiryo" panose="020B0604030504040204" pitchFamily="50" charset="-128"/>
                <a:ea typeface="Meiryo" panose="020B0604030504040204" pitchFamily="50" charset="-128"/>
              </a:rPr>
              <a:t>グリーンは 打下しの為、距離感に注意</a:t>
            </a:r>
            <a:r>
              <a:rPr lang="en-US" altLang="ja-JP" sz="1200" dirty="0">
                <a:latin typeface="Meiryo" panose="020B0604030504040204" pitchFamily="50" charset="-128"/>
                <a:ea typeface="Meiryo" panose="020B0604030504040204" pitchFamily="50" charset="-128"/>
              </a:rPr>
              <a:t>!!</a:t>
            </a:r>
          </a:p>
        </p:txBody>
      </p:sp>
      <p:sp>
        <p:nvSpPr>
          <p:cNvPr id="31" name="flowchart_Image_5_1">
            <a:extLst>
              <a:ext uri="{FF2B5EF4-FFF2-40B4-BE49-F238E27FC236}">
                <a16:creationId xmlns:a16="http://schemas.microsoft.com/office/drawing/2014/main" id="{B8700495-2FAD-46EF-8B87-4E2BE057AA97}"/>
              </a:ext>
            </a:extLst>
          </p:cNvPr>
          <p:cNvSpPr/>
          <p:nvPr/>
        </p:nvSpPr>
        <p:spPr>
          <a:xfrm rot="10800000">
            <a:off x="3539499" y="5604468"/>
            <a:ext cx="3148468" cy="36756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textBlock_Hole_15_2">
            <a:extLst>
              <a:ext uri="{FF2B5EF4-FFF2-40B4-BE49-F238E27FC236}">
                <a16:creationId xmlns:a16="http://schemas.microsoft.com/office/drawing/2014/main" id="{4918C5C9-8EA6-4977-9F6B-732C556B42B1}"/>
              </a:ext>
            </a:extLst>
          </p:cNvPr>
          <p:cNvSpPr txBox="1"/>
          <p:nvPr/>
        </p:nvSpPr>
        <p:spPr>
          <a:xfrm rot="10800000">
            <a:off x="5254071" y="3783600"/>
            <a:ext cx="1609200" cy="83099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kumimoji="1" lang="en-US" altLang="ja-JP" sz="1200" u="sng" dirty="0"/>
              <a:t>**</a:t>
            </a:r>
            <a:r>
              <a:rPr kumimoji="1" lang="en-US" altLang="ja-JP" sz="1200" u="sng" dirty="0" err="1"/>
              <a:t>InOut</a:t>
            </a:r>
            <a:r>
              <a:rPr kumimoji="1" lang="en-US" altLang="ja-JP" sz="1200" u="sng" dirty="0"/>
              <a:t> </a:t>
            </a:r>
            <a:r>
              <a:rPr kumimoji="1" lang="en-US" altLang="ja-JP" sz="2400" b="1" i="1" u="sng" dirty="0"/>
              <a:t>$$</a:t>
            </a:r>
          </a:p>
          <a:p>
            <a:r>
              <a:rPr kumimoji="1" lang="en-US" altLang="ja-JP" sz="1200" dirty="0"/>
              <a:t>P</a:t>
            </a:r>
            <a:r>
              <a:rPr kumimoji="1" lang="ja-JP" altLang="en-US" sz="1200" dirty="0"/>
              <a:t>    </a:t>
            </a:r>
            <a:r>
              <a:rPr kumimoji="1" lang="en-US" altLang="ja-JP" sz="1200" b="1" dirty="0"/>
              <a:t>5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/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H   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15</a:t>
            </a:r>
          </a:p>
          <a:p>
            <a:r>
              <a:rPr kumimoji="1" lang="en-US" altLang="ja-JP" sz="1200" dirty="0"/>
              <a:t>123 y</a:t>
            </a:r>
            <a:endParaRPr kumimoji="1" lang="ja-JP" altLang="en-US" sz="1200" dirty="0"/>
          </a:p>
        </p:txBody>
      </p:sp>
      <p:sp>
        <p:nvSpPr>
          <p:cNvPr id="36" name="flowchart_Image_15_2">
            <a:extLst>
              <a:ext uri="{FF2B5EF4-FFF2-40B4-BE49-F238E27FC236}">
                <a16:creationId xmlns:a16="http://schemas.microsoft.com/office/drawing/2014/main" id="{69CB8CBA-1447-48D8-B338-59D36F475518}"/>
              </a:ext>
            </a:extLst>
          </p:cNvPr>
          <p:cNvSpPr/>
          <p:nvPr/>
        </p:nvSpPr>
        <p:spPr>
          <a:xfrm rot="10800000">
            <a:off x="3476775" y="23760"/>
            <a:ext cx="1386752" cy="4914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textBlock_Desc_15_2">
            <a:extLst>
              <a:ext uri="{FF2B5EF4-FFF2-40B4-BE49-F238E27FC236}">
                <a16:creationId xmlns:a16="http://schemas.microsoft.com/office/drawing/2014/main" id="{FDB6B606-B7F1-4526-B621-767BE3BDB861}"/>
              </a:ext>
            </a:extLst>
          </p:cNvPr>
          <p:cNvSpPr txBox="1"/>
          <p:nvPr/>
        </p:nvSpPr>
        <p:spPr>
          <a:xfrm rot="10800000">
            <a:off x="5795293" y="319409"/>
            <a:ext cx="1007717" cy="2061219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r>
              <a:rPr lang="ja-JP" altLang="en-US" sz="1200" dirty="0">
                <a:latin typeface="Meiryo" panose="020B0604030504040204" pitchFamily="50" charset="-128"/>
                <a:ea typeface="Meiryo" panose="020B0604030504040204" pitchFamily="50" charset="-128"/>
              </a:rPr>
              <a:t>右はバンカーのあたりから谷で</a:t>
            </a:r>
            <a:r>
              <a:rPr lang="en-US" altLang="ja-JP" sz="1200" dirty="0">
                <a:latin typeface="Meiryo" panose="020B0604030504040204" pitchFamily="50" charset="-128"/>
                <a:ea typeface="Meiryo" panose="020B0604030504040204" pitchFamily="50" charset="-128"/>
              </a:rPr>
              <a:t>OB </a:t>
            </a:r>
            <a:r>
              <a:rPr lang="ja-JP" altLang="en-US" sz="1200" dirty="0">
                <a:latin typeface="Meiryo" panose="020B0604030504040204" pitchFamily="50" charset="-128"/>
                <a:ea typeface="Meiryo" panose="020B0604030504040204" pitchFamily="50" charset="-128"/>
              </a:rPr>
              <a:t>ティーショットは左ねらい </a:t>
            </a:r>
            <a:r>
              <a:rPr lang="en-US" altLang="ja-JP" sz="1200" dirty="0">
                <a:latin typeface="Meiryo" panose="020B0604030504040204" pitchFamily="50" charset="-128"/>
                <a:ea typeface="Meiryo" panose="020B0604030504040204" pitchFamily="50" charset="-128"/>
              </a:rPr>
              <a:t>A</a:t>
            </a:r>
            <a:r>
              <a:rPr lang="ja-JP" altLang="en-US" sz="1200" dirty="0">
                <a:latin typeface="Meiryo" panose="020B0604030504040204" pitchFamily="50" charset="-128"/>
                <a:ea typeface="Meiryo" panose="020B0604030504040204" pitchFamily="50" charset="-128"/>
              </a:rPr>
              <a:t>グリーンは砲台</a:t>
            </a:r>
            <a:r>
              <a:rPr lang="en-US" altLang="ja-JP" sz="1200" dirty="0">
                <a:latin typeface="Meiryo" panose="020B0604030504040204" pitchFamily="50" charset="-128"/>
                <a:ea typeface="Meiryo" panose="020B0604030504040204" pitchFamily="50" charset="-128"/>
              </a:rPr>
              <a:t>B</a:t>
            </a:r>
            <a:r>
              <a:rPr lang="ja-JP" altLang="en-US" sz="1200" dirty="0">
                <a:latin typeface="Meiryo" panose="020B0604030504040204" pitchFamily="50" charset="-128"/>
                <a:ea typeface="Meiryo" panose="020B0604030504040204" pitchFamily="50" charset="-128"/>
              </a:rPr>
              <a:t>グリーンは 打下しの為、距離感に注意</a:t>
            </a:r>
            <a:r>
              <a:rPr lang="en-US" altLang="ja-JP" sz="1200" dirty="0">
                <a:latin typeface="Meiryo" panose="020B0604030504040204" pitchFamily="50" charset="-128"/>
                <a:ea typeface="Meiryo" panose="020B0604030504040204" pitchFamily="50" charset="-128"/>
              </a:rPr>
              <a:t>!!</a:t>
            </a:r>
          </a:p>
        </p:txBody>
      </p:sp>
      <p:sp>
        <p:nvSpPr>
          <p:cNvPr id="33" name="flowchart_Image_6_1">
            <a:extLst>
              <a:ext uri="{FF2B5EF4-FFF2-40B4-BE49-F238E27FC236}">
                <a16:creationId xmlns:a16="http://schemas.microsoft.com/office/drawing/2014/main" id="{713CD754-1338-4A99-B26A-DDCBF3F1E87D}"/>
              </a:ext>
            </a:extLst>
          </p:cNvPr>
          <p:cNvSpPr/>
          <p:nvPr/>
        </p:nvSpPr>
        <p:spPr>
          <a:xfrm rot="10800000">
            <a:off x="136660" y="5614437"/>
            <a:ext cx="3148468" cy="36756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E3FF8AA-D385-4BE1-B499-C53AE267FBEF}"/>
              </a:ext>
            </a:extLst>
          </p:cNvPr>
          <p:cNvSpPr txBox="1"/>
          <p:nvPr/>
        </p:nvSpPr>
        <p:spPr>
          <a:xfrm rot="10800000">
            <a:off x="2542846" y="-142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〇△□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A93CCC1-EEDD-42DD-AE15-A4F7FAD1163F}"/>
              </a:ext>
            </a:extLst>
          </p:cNvPr>
          <p:cNvSpPr txBox="1"/>
          <p:nvPr/>
        </p:nvSpPr>
        <p:spPr>
          <a:xfrm rot="10800000">
            <a:off x="5980837" y="-142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〇△□</a:t>
            </a:r>
          </a:p>
        </p:txBody>
      </p:sp>
    </p:spTree>
    <p:extLst>
      <p:ext uri="{BB962C8B-B14F-4D97-AF65-F5344CB8AC3E}">
        <p14:creationId xmlns:p14="http://schemas.microsoft.com/office/powerpoint/2010/main" val="1275163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C03F5D7A-3509-47BF-BEAA-EDC4EA8CE1FC}"/>
              </a:ext>
            </a:extLst>
          </p:cNvPr>
          <p:cNvCxnSpPr/>
          <p:nvPr/>
        </p:nvCxnSpPr>
        <p:spPr>
          <a:xfrm>
            <a:off x="-784979" y="4953000"/>
            <a:ext cx="904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CB6BC5E-B06B-4A23-BF4D-4612655D0506}"/>
              </a:ext>
            </a:extLst>
          </p:cNvPr>
          <p:cNvSpPr txBox="1"/>
          <p:nvPr/>
        </p:nvSpPr>
        <p:spPr>
          <a:xfrm flipV="1">
            <a:off x="6488601" y="4672800"/>
            <a:ext cx="3642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6-2</a:t>
            </a:r>
            <a:endParaRPr kumimoji="1" lang="ja-JP" altLang="en-US" sz="105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11554DA-A8FD-435B-B5E8-9D792BDC12AB}"/>
              </a:ext>
            </a:extLst>
          </p:cNvPr>
          <p:cNvSpPr txBox="1"/>
          <p:nvPr/>
        </p:nvSpPr>
        <p:spPr>
          <a:xfrm flipV="1">
            <a:off x="3014438" y="9583122"/>
            <a:ext cx="4331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13-1</a:t>
            </a:r>
            <a:endParaRPr kumimoji="1" lang="ja-JP" altLang="en-US" sz="1050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12C637E-5ECE-4A4F-A13B-85F34CD69F1F}"/>
              </a:ext>
            </a:extLst>
          </p:cNvPr>
          <p:cNvCxnSpPr/>
          <p:nvPr/>
        </p:nvCxnSpPr>
        <p:spPr>
          <a:xfrm>
            <a:off x="-1092200" y="0"/>
            <a:ext cx="904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BBC07534-2A1C-499C-B4DA-203734D27732}"/>
              </a:ext>
            </a:extLst>
          </p:cNvPr>
          <p:cNvCxnSpPr/>
          <p:nvPr/>
        </p:nvCxnSpPr>
        <p:spPr>
          <a:xfrm>
            <a:off x="-938590" y="9890760"/>
            <a:ext cx="904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942C504-F245-4DC0-85F1-873AEAFDA1C9}"/>
              </a:ext>
            </a:extLst>
          </p:cNvPr>
          <p:cNvCxnSpPr/>
          <p:nvPr/>
        </p:nvCxnSpPr>
        <p:spPr>
          <a:xfrm>
            <a:off x="3435172" y="-269240"/>
            <a:ext cx="0" cy="10444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846AFCB-5E3B-4B78-B4F3-49D99D6759CA}"/>
              </a:ext>
            </a:extLst>
          </p:cNvPr>
          <p:cNvSpPr txBox="1"/>
          <p:nvPr/>
        </p:nvSpPr>
        <p:spPr>
          <a:xfrm rot="10800000">
            <a:off x="6344031" y="9555190"/>
            <a:ext cx="4331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14-1</a:t>
            </a:r>
            <a:endParaRPr kumimoji="1" lang="ja-JP" altLang="en-US" sz="105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7809ADC-9BC7-436B-84CA-A83D0D67FCD6}"/>
              </a:ext>
            </a:extLst>
          </p:cNvPr>
          <p:cNvSpPr txBox="1"/>
          <p:nvPr/>
        </p:nvSpPr>
        <p:spPr>
          <a:xfrm rot="10800000">
            <a:off x="3059515" y="4672800"/>
            <a:ext cx="3642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7-2</a:t>
            </a:r>
            <a:endParaRPr kumimoji="1" lang="ja-JP" altLang="en-US" sz="1050" dirty="0"/>
          </a:p>
        </p:txBody>
      </p:sp>
      <p:sp>
        <p:nvSpPr>
          <p:cNvPr id="26" name="textBlock_Hole_6_2">
            <a:extLst>
              <a:ext uri="{FF2B5EF4-FFF2-40B4-BE49-F238E27FC236}">
                <a16:creationId xmlns:a16="http://schemas.microsoft.com/office/drawing/2014/main" id="{0011153A-9221-4E3F-B073-480205E3EBE7}"/>
              </a:ext>
            </a:extLst>
          </p:cNvPr>
          <p:cNvSpPr txBox="1"/>
          <p:nvPr/>
        </p:nvSpPr>
        <p:spPr>
          <a:xfrm rot="10800000">
            <a:off x="5243603" y="3783600"/>
            <a:ext cx="1609200" cy="83099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kumimoji="1" lang="en-US" altLang="ja-JP" sz="1200" u="sng" dirty="0"/>
              <a:t>**</a:t>
            </a:r>
            <a:r>
              <a:rPr kumimoji="1" lang="en-US" altLang="ja-JP" sz="1200" u="sng" dirty="0" err="1"/>
              <a:t>InOut</a:t>
            </a:r>
            <a:r>
              <a:rPr kumimoji="1" lang="en-US" altLang="ja-JP" sz="1200" u="sng" dirty="0"/>
              <a:t> </a:t>
            </a:r>
            <a:r>
              <a:rPr kumimoji="1" lang="en-US" altLang="ja-JP" sz="2400" b="1" i="1" u="sng" dirty="0"/>
              <a:t>$$</a:t>
            </a:r>
          </a:p>
          <a:p>
            <a:r>
              <a:rPr kumimoji="1" lang="en-US" altLang="ja-JP" sz="1200" dirty="0"/>
              <a:t>P</a:t>
            </a:r>
            <a:r>
              <a:rPr kumimoji="1" lang="ja-JP" altLang="en-US" sz="1200" dirty="0"/>
              <a:t>    </a:t>
            </a:r>
            <a:r>
              <a:rPr kumimoji="1" lang="en-US" altLang="ja-JP" sz="1200" b="1" dirty="0"/>
              <a:t>5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/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H   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15</a:t>
            </a:r>
          </a:p>
          <a:p>
            <a:r>
              <a:rPr kumimoji="1" lang="en-US" altLang="ja-JP" sz="1200" dirty="0"/>
              <a:t>123 y</a:t>
            </a:r>
            <a:endParaRPr kumimoji="1" lang="ja-JP" altLang="en-US" sz="1200" dirty="0"/>
          </a:p>
        </p:txBody>
      </p:sp>
      <p:sp>
        <p:nvSpPr>
          <p:cNvPr id="27" name="flowchart_Image_6_2">
            <a:extLst>
              <a:ext uri="{FF2B5EF4-FFF2-40B4-BE49-F238E27FC236}">
                <a16:creationId xmlns:a16="http://schemas.microsoft.com/office/drawing/2014/main" id="{334DD492-CE0C-409F-996F-0B9DEF7C0178}"/>
              </a:ext>
            </a:extLst>
          </p:cNvPr>
          <p:cNvSpPr/>
          <p:nvPr/>
        </p:nvSpPr>
        <p:spPr>
          <a:xfrm rot="10800000">
            <a:off x="3426552" y="11847"/>
            <a:ext cx="1386752" cy="4914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textBlock_Desc_6_2">
            <a:extLst>
              <a:ext uri="{FF2B5EF4-FFF2-40B4-BE49-F238E27FC236}">
                <a16:creationId xmlns:a16="http://schemas.microsoft.com/office/drawing/2014/main" id="{DB8A8503-55E4-4DB4-BB95-29D6D11AE691}"/>
              </a:ext>
            </a:extLst>
          </p:cNvPr>
          <p:cNvSpPr txBox="1"/>
          <p:nvPr/>
        </p:nvSpPr>
        <p:spPr>
          <a:xfrm rot="10800000">
            <a:off x="5745070" y="336071"/>
            <a:ext cx="1007717" cy="2061219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r>
              <a:rPr lang="ja-JP" altLang="en-US" sz="1200" dirty="0">
                <a:latin typeface="Meiryo" panose="020B0604030504040204" pitchFamily="50" charset="-128"/>
                <a:ea typeface="Meiryo" panose="020B0604030504040204" pitchFamily="50" charset="-128"/>
              </a:rPr>
              <a:t>右はバンカーのあたりから谷で</a:t>
            </a:r>
            <a:r>
              <a:rPr lang="en-US" altLang="ja-JP" sz="1200" dirty="0">
                <a:latin typeface="Meiryo" panose="020B0604030504040204" pitchFamily="50" charset="-128"/>
                <a:ea typeface="Meiryo" panose="020B0604030504040204" pitchFamily="50" charset="-128"/>
              </a:rPr>
              <a:t>OB </a:t>
            </a:r>
            <a:r>
              <a:rPr lang="ja-JP" altLang="en-US" sz="1200" dirty="0">
                <a:latin typeface="Meiryo" panose="020B0604030504040204" pitchFamily="50" charset="-128"/>
                <a:ea typeface="Meiryo" panose="020B0604030504040204" pitchFamily="50" charset="-128"/>
              </a:rPr>
              <a:t>ティーショットは左ねらい </a:t>
            </a:r>
            <a:r>
              <a:rPr lang="en-US" altLang="ja-JP" sz="1200" dirty="0">
                <a:latin typeface="Meiryo" panose="020B0604030504040204" pitchFamily="50" charset="-128"/>
                <a:ea typeface="Meiryo" panose="020B0604030504040204" pitchFamily="50" charset="-128"/>
              </a:rPr>
              <a:t>A</a:t>
            </a:r>
            <a:r>
              <a:rPr lang="ja-JP" altLang="en-US" sz="1200" dirty="0">
                <a:latin typeface="Meiryo" panose="020B0604030504040204" pitchFamily="50" charset="-128"/>
                <a:ea typeface="Meiryo" panose="020B0604030504040204" pitchFamily="50" charset="-128"/>
              </a:rPr>
              <a:t>グリーンは砲台</a:t>
            </a:r>
            <a:r>
              <a:rPr lang="en-US" altLang="ja-JP" sz="1200" dirty="0">
                <a:latin typeface="Meiryo" panose="020B0604030504040204" pitchFamily="50" charset="-128"/>
                <a:ea typeface="Meiryo" panose="020B0604030504040204" pitchFamily="50" charset="-128"/>
              </a:rPr>
              <a:t>B</a:t>
            </a:r>
            <a:r>
              <a:rPr lang="ja-JP" altLang="en-US" sz="1200" dirty="0">
                <a:latin typeface="Meiryo" panose="020B0604030504040204" pitchFamily="50" charset="-128"/>
                <a:ea typeface="Meiryo" panose="020B0604030504040204" pitchFamily="50" charset="-128"/>
              </a:rPr>
              <a:t>グリーンは 打下しの為、距離感に注意</a:t>
            </a:r>
            <a:r>
              <a:rPr lang="en-US" altLang="ja-JP" sz="1200" dirty="0">
                <a:latin typeface="Meiryo" panose="020B0604030504040204" pitchFamily="50" charset="-128"/>
                <a:ea typeface="Meiryo" panose="020B0604030504040204" pitchFamily="50" charset="-128"/>
              </a:rPr>
              <a:t>!!</a:t>
            </a:r>
          </a:p>
        </p:txBody>
      </p:sp>
      <p:sp>
        <p:nvSpPr>
          <p:cNvPr id="35" name="flowchart_Image_14_1">
            <a:extLst>
              <a:ext uri="{FF2B5EF4-FFF2-40B4-BE49-F238E27FC236}">
                <a16:creationId xmlns:a16="http://schemas.microsoft.com/office/drawing/2014/main" id="{B229A620-2103-4CBA-999A-12894D440FB3}"/>
              </a:ext>
            </a:extLst>
          </p:cNvPr>
          <p:cNvSpPr/>
          <p:nvPr/>
        </p:nvSpPr>
        <p:spPr>
          <a:xfrm rot="10800000">
            <a:off x="3568580" y="5593047"/>
            <a:ext cx="3148468" cy="36756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textBlock_Hole_7_2">
            <a:extLst>
              <a:ext uri="{FF2B5EF4-FFF2-40B4-BE49-F238E27FC236}">
                <a16:creationId xmlns:a16="http://schemas.microsoft.com/office/drawing/2014/main" id="{125785FD-5EEF-4535-891C-08D9B45894E1}"/>
              </a:ext>
            </a:extLst>
          </p:cNvPr>
          <p:cNvSpPr txBox="1"/>
          <p:nvPr/>
        </p:nvSpPr>
        <p:spPr>
          <a:xfrm rot="10800000">
            <a:off x="1814517" y="3783600"/>
            <a:ext cx="1609200" cy="83099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kumimoji="1" lang="en-US" altLang="ja-JP" sz="1200" u="sng" dirty="0"/>
              <a:t>**</a:t>
            </a:r>
            <a:r>
              <a:rPr kumimoji="1" lang="en-US" altLang="ja-JP" sz="1200" u="sng" dirty="0" err="1"/>
              <a:t>InOut</a:t>
            </a:r>
            <a:r>
              <a:rPr kumimoji="1" lang="en-US" altLang="ja-JP" sz="1200" u="sng" dirty="0"/>
              <a:t> </a:t>
            </a:r>
            <a:r>
              <a:rPr kumimoji="1" lang="en-US" altLang="ja-JP" sz="2400" b="1" i="1" u="sng" dirty="0"/>
              <a:t>$$</a:t>
            </a:r>
          </a:p>
          <a:p>
            <a:r>
              <a:rPr kumimoji="1" lang="en-US" altLang="ja-JP" sz="1200" dirty="0"/>
              <a:t>P</a:t>
            </a:r>
            <a:r>
              <a:rPr kumimoji="1" lang="ja-JP" altLang="en-US" sz="1200" dirty="0"/>
              <a:t>    </a:t>
            </a:r>
            <a:r>
              <a:rPr kumimoji="1" lang="en-US" altLang="ja-JP" sz="1200" b="1" dirty="0"/>
              <a:t>5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/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H   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15</a:t>
            </a:r>
          </a:p>
          <a:p>
            <a:r>
              <a:rPr kumimoji="1" lang="en-US" altLang="ja-JP" sz="1200" dirty="0"/>
              <a:t>123 y</a:t>
            </a:r>
            <a:endParaRPr kumimoji="1" lang="ja-JP" altLang="en-US" sz="1200" dirty="0"/>
          </a:p>
        </p:txBody>
      </p:sp>
      <p:sp>
        <p:nvSpPr>
          <p:cNvPr id="33" name="textBlock_Desc_7_2">
            <a:extLst>
              <a:ext uri="{FF2B5EF4-FFF2-40B4-BE49-F238E27FC236}">
                <a16:creationId xmlns:a16="http://schemas.microsoft.com/office/drawing/2014/main" id="{185485DF-BF6E-43A6-BD6B-99A4A5535D49}"/>
              </a:ext>
            </a:extLst>
          </p:cNvPr>
          <p:cNvSpPr txBox="1"/>
          <p:nvPr/>
        </p:nvSpPr>
        <p:spPr>
          <a:xfrm rot="10800000">
            <a:off x="2337420" y="311884"/>
            <a:ext cx="1007717" cy="2061219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r>
              <a:rPr lang="ja-JP" altLang="en-US" sz="1200" dirty="0">
                <a:latin typeface="Meiryo" panose="020B0604030504040204" pitchFamily="50" charset="-128"/>
                <a:ea typeface="Meiryo" panose="020B0604030504040204" pitchFamily="50" charset="-128"/>
              </a:rPr>
              <a:t>右はバンカーのあたりから谷で</a:t>
            </a:r>
            <a:r>
              <a:rPr lang="en-US" altLang="ja-JP" sz="1200" dirty="0">
                <a:latin typeface="Meiryo" panose="020B0604030504040204" pitchFamily="50" charset="-128"/>
                <a:ea typeface="Meiryo" panose="020B0604030504040204" pitchFamily="50" charset="-128"/>
              </a:rPr>
              <a:t>OB </a:t>
            </a:r>
            <a:r>
              <a:rPr lang="ja-JP" altLang="en-US" sz="1200" dirty="0">
                <a:latin typeface="Meiryo" panose="020B0604030504040204" pitchFamily="50" charset="-128"/>
                <a:ea typeface="Meiryo" panose="020B0604030504040204" pitchFamily="50" charset="-128"/>
              </a:rPr>
              <a:t>ティーショットは左ねらい </a:t>
            </a:r>
            <a:r>
              <a:rPr lang="en-US" altLang="ja-JP" sz="1200" dirty="0">
                <a:latin typeface="Meiryo" panose="020B0604030504040204" pitchFamily="50" charset="-128"/>
                <a:ea typeface="Meiryo" panose="020B0604030504040204" pitchFamily="50" charset="-128"/>
              </a:rPr>
              <a:t>A</a:t>
            </a:r>
            <a:r>
              <a:rPr lang="ja-JP" altLang="en-US" sz="1200" dirty="0">
                <a:latin typeface="Meiryo" panose="020B0604030504040204" pitchFamily="50" charset="-128"/>
                <a:ea typeface="Meiryo" panose="020B0604030504040204" pitchFamily="50" charset="-128"/>
              </a:rPr>
              <a:t>グリーンは砲台</a:t>
            </a:r>
            <a:r>
              <a:rPr lang="en-US" altLang="ja-JP" sz="1200" dirty="0">
                <a:latin typeface="Meiryo" panose="020B0604030504040204" pitchFamily="50" charset="-128"/>
                <a:ea typeface="Meiryo" panose="020B0604030504040204" pitchFamily="50" charset="-128"/>
              </a:rPr>
              <a:t>B</a:t>
            </a:r>
            <a:r>
              <a:rPr lang="ja-JP" altLang="en-US" sz="1200" dirty="0">
                <a:latin typeface="Meiryo" panose="020B0604030504040204" pitchFamily="50" charset="-128"/>
                <a:ea typeface="Meiryo" panose="020B0604030504040204" pitchFamily="50" charset="-128"/>
              </a:rPr>
              <a:t>グリーンは 打下しの為、距離感に注意</a:t>
            </a:r>
            <a:r>
              <a:rPr lang="en-US" altLang="ja-JP" sz="1200" dirty="0">
                <a:latin typeface="Meiryo" panose="020B0604030504040204" pitchFamily="50" charset="-128"/>
                <a:ea typeface="Meiryo" panose="020B0604030504040204" pitchFamily="50" charset="-128"/>
              </a:rPr>
              <a:t>!!</a:t>
            </a:r>
          </a:p>
        </p:txBody>
      </p:sp>
      <p:sp>
        <p:nvSpPr>
          <p:cNvPr id="32" name="flowchart_Image_7_2">
            <a:extLst>
              <a:ext uri="{FF2B5EF4-FFF2-40B4-BE49-F238E27FC236}">
                <a16:creationId xmlns:a16="http://schemas.microsoft.com/office/drawing/2014/main" id="{0BC855FE-6FD6-4662-B034-D595BDCFF329}"/>
              </a:ext>
            </a:extLst>
          </p:cNvPr>
          <p:cNvSpPr/>
          <p:nvPr/>
        </p:nvSpPr>
        <p:spPr>
          <a:xfrm rot="10800000">
            <a:off x="44177" y="11848"/>
            <a:ext cx="1386752" cy="4914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flowchart_Image_13_1">
            <a:extLst>
              <a:ext uri="{FF2B5EF4-FFF2-40B4-BE49-F238E27FC236}">
                <a16:creationId xmlns:a16="http://schemas.microsoft.com/office/drawing/2014/main" id="{A34BF9B8-9165-4807-8119-66B181EC553E}"/>
              </a:ext>
            </a:extLst>
          </p:cNvPr>
          <p:cNvSpPr/>
          <p:nvPr/>
        </p:nvSpPr>
        <p:spPr>
          <a:xfrm rot="10800000">
            <a:off x="153297" y="5593047"/>
            <a:ext cx="3148468" cy="36756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352CC6B-9A55-4D3B-9203-630B812280F1}"/>
              </a:ext>
            </a:extLst>
          </p:cNvPr>
          <p:cNvSpPr txBox="1"/>
          <p:nvPr/>
        </p:nvSpPr>
        <p:spPr>
          <a:xfrm rot="10800000">
            <a:off x="2542846" y="-142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〇△□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DFA5FB8-5397-41F3-AF84-E1E82805568B}"/>
              </a:ext>
            </a:extLst>
          </p:cNvPr>
          <p:cNvSpPr txBox="1"/>
          <p:nvPr/>
        </p:nvSpPr>
        <p:spPr>
          <a:xfrm rot="10800000">
            <a:off x="5980837" y="-142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〇△□</a:t>
            </a:r>
          </a:p>
        </p:txBody>
      </p:sp>
    </p:spTree>
    <p:extLst>
      <p:ext uri="{BB962C8B-B14F-4D97-AF65-F5344CB8AC3E}">
        <p14:creationId xmlns:p14="http://schemas.microsoft.com/office/powerpoint/2010/main" val="1877213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C03F5D7A-3509-47BF-BEAA-EDC4EA8CE1FC}"/>
              </a:ext>
            </a:extLst>
          </p:cNvPr>
          <p:cNvCxnSpPr/>
          <p:nvPr/>
        </p:nvCxnSpPr>
        <p:spPr>
          <a:xfrm>
            <a:off x="-784979" y="4953000"/>
            <a:ext cx="904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942C504-F245-4DC0-85F1-873AEAFDA1C9}"/>
              </a:ext>
            </a:extLst>
          </p:cNvPr>
          <p:cNvCxnSpPr/>
          <p:nvPr/>
        </p:nvCxnSpPr>
        <p:spPr>
          <a:xfrm>
            <a:off x="3435172" y="-269240"/>
            <a:ext cx="0" cy="10444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3C64B81-8A04-4047-8836-DB7EDCCB616B}"/>
              </a:ext>
            </a:extLst>
          </p:cNvPr>
          <p:cNvSpPr txBox="1"/>
          <p:nvPr/>
        </p:nvSpPr>
        <p:spPr>
          <a:xfrm>
            <a:off x="56831" y="11921"/>
            <a:ext cx="433128" cy="253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7-1</a:t>
            </a:r>
            <a:endParaRPr kumimoji="1" lang="ja-JP" altLang="en-US" sz="105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CE4337A-337B-4542-A139-F2AB52CF498F}"/>
              </a:ext>
            </a:extLst>
          </p:cNvPr>
          <p:cNvSpPr txBox="1"/>
          <p:nvPr/>
        </p:nvSpPr>
        <p:spPr>
          <a:xfrm>
            <a:off x="3438730" y="4954653"/>
            <a:ext cx="5347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12-2</a:t>
            </a:r>
            <a:endParaRPr kumimoji="1" lang="ja-JP" altLang="en-US" sz="1050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F3BF64A6-134E-44BA-ACE6-073C5C59A1C3}"/>
              </a:ext>
            </a:extLst>
          </p:cNvPr>
          <p:cNvCxnSpPr/>
          <p:nvPr/>
        </p:nvCxnSpPr>
        <p:spPr>
          <a:xfrm>
            <a:off x="-1092200" y="0"/>
            <a:ext cx="904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F4E4C0A6-C5D2-4589-9BEC-5F0EE6B5B851}"/>
              </a:ext>
            </a:extLst>
          </p:cNvPr>
          <p:cNvCxnSpPr/>
          <p:nvPr/>
        </p:nvCxnSpPr>
        <p:spPr>
          <a:xfrm>
            <a:off x="-938590" y="9890760"/>
            <a:ext cx="904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0FF40A6-6F6E-4A7C-80B0-47333775F869}"/>
              </a:ext>
            </a:extLst>
          </p:cNvPr>
          <p:cNvSpPr txBox="1"/>
          <p:nvPr/>
        </p:nvSpPr>
        <p:spPr>
          <a:xfrm rot="10800000" flipV="1">
            <a:off x="15902" y="4949658"/>
            <a:ext cx="4331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13-2</a:t>
            </a:r>
            <a:endParaRPr kumimoji="1" lang="ja-JP" altLang="en-US" sz="105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4AC2DE6-9901-4EF7-B92A-B1A15DAF230C}"/>
              </a:ext>
            </a:extLst>
          </p:cNvPr>
          <p:cNvSpPr txBox="1"/>
          <p:nvPr/>
        </p:nvSpPr>
        <p:spPr>
          <a:xfrm rot="10800000" flipV="1">
            <a:off x="3513428" y="0"/>
            <a:ext cx="468475" cy="253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8-1</a:t>
            </a:r>
            <a:endParaRPr kumimoji="1" lang="ja-JP" altLang="en-US" sz="1050" dirty="0"/>
          </a:p>
        </p:txBody>
      </p:sp>
      <p:sp>
        <p:nvSpPr>
          <p:cNvPr id="26" name="textBlock_Hole_12_2">
            <a:extLst>
              <a:ext uri="{FF2B5EF4-FFF2-40B4-BE49-F238E27FC236}">
                <a16:creationId xmlns:a16="http://schemas.microsoft.com/office/drawing/2014/main" id="{D041DDD1-7ECF-426D-8728-266BF0182EAB}"/>
              </a:ext>
            </a:extLst>
          </p:cNvPr>
          <p:cNvSpPr txBox="1"/>
          <p:nvPr/>
        </p:nvSpPr>
        <p:spPr>
          <a:xfrm>
            <a:off x="3438730" y="5115120"/>
            <a:ext cx="160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u="sng" dirty="0"/>
              <a:t>**</a:t>
            </a:r>
            <a:r>
              <a:rPr kumimoji="1" lang="en-US" altLang="ja-JP" sz="1200" u="sng" dirty="0" err="1"/>
              <a:t>InOut</a:t>
            </a:r>
            <a:r>
              <a:rPr kumimoji="1" lang="en-US" altLang="ja-JP" sz="1200" u="sng" dirty="0"/>
              <a:t> </a:t>
            </a:r>
            <a:r>
              <a:rPr kumimoji="1" lang="en-US" altLang="ja-JP" sz="2400" b="1" i="1" u="sng" dirty="0"/>
              <a:t>$$</a:t>
            </a:r>
          </a:p>
          <a:p>
            <a:r>
              <a:rPr kumimoji="1" lang="en-US" altLang="ja-JP" sz="1200" dirty="0"/>
              <a:t>P</a:t>
            </a:r>
            <a:r>
              <a:rPr kumimoji="1" lang="ja-JP" altLang="en-US" sz="1200" dirty="0"/>
              <a:t>    </a:t>
            </a:r>
            <a:r>
              <a:rPr kumimoji="1" lang="en-US" altLang="ja-JP" sz="1200" b="1" dirty="0"/>
              <a:t>5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/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H   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15</a:t>
            </a:r>
          </a:p>
          <a:p>
            <a:r>
              <a:rPr kumimoji="1" lang="en-US" altLang="ja-JP" sz="1200" dirty="0"/>
              <a:t>123 y</a:t>
            </a:r>
            <a:endParaRPr kumimoji="1" lang="ja-JP" altLang="en-US" sz="1200" dirty="0"/>
          </a:p>
        </p:txBody>
      </p:sp>
      <p:sp>
        <p:nvSpPr>
          <p:cNvPr id="28" name="flowchart_Image_12_2">
            <a:extLst>
              <a:ext uri="{FF2B5EF4-FFF2-40B4-BE49-F238E27FC236}">
                <a16:creationId xmlns:a16="http://schemas.microsoft.com/office/drawing/2014/main" id="{11BAE138-2127-4BF9-9493-607DD28325EF}"/>
              </a:ext>
            </a:extLst>
          </p:cNvPr>
          <p:cNvSpPr/>
          <p:nvPr/>
        </p:nvSpPr>
        <p:spPr>
          <a:xfrm>
            <a:off x="5442904" y="4966699"/>
            <a:ext cx="1386752" cy="4914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textBlock_Desc_12_2">
            <a:extLst>
              <a:ext uri="{FF2B5EF4-FFF2-40B4-BE49-F238E27FC236}">
                <a16:creationId xmlns:a16="http://schemas.microsoft.com/office/drawing/2014/main" id="{9CAC8450-C505-49C3-B6C6-6CFFEC4F3560}"/>
              </a:ext>
            </a:extLst>
          </p:cNvPr>
          <p:cNvSpPr txBox="1"/>
          <p:nvPr/>
        </p:nvSpPr>
        <p:spPr>
          <a:xfrm>
            <a:off x="3434170" y="7538683"/>
            <a:ext cx="1007717" cy="2061219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r>
              <a:rPr lang="ja-JP" altLang="en-US" sz="1200" dirty="0">
                <a:latin typeface="Meiryo" panose="020B0604030504040204" pitchFamily="50" charset="-128"/>
                <a:ea typeface="Meiryo" panose="020B0604030504040204" pitchFamily="50" charset="-128"/>
              </a:rPr>
              <a:t>右はバンカーのあたりから谷で</a:t>
            </a:r>
            <a:r>
              <a:rPr lang="en-US" altLang="ja-JP" sz="1200" dirty="0">
                <a:latin typeface="Meiryo" panose="020B0604030504040204" pitchFamily="50" charset="-128"/>
                <a:ea typeface="Meiryo" panose="020B0604030504040204" pitchFamily="50" charset="-128"/>
              </a:rPr>
              <a:t>OB </a:t>
            </a:r>
            <a:r>
              <a:rPr lang="ja-JP" altLang="en-US" sz="1200" dirty="0">
                <a:latin typeface="Meiryo" panose="020B0604030504040204" pitchFamily="50" charset="-128"/>
                <a:ea typeface="Meiryo" panose="020B0604030504040204" pitchFamily="50" charset="-128"/>
              </a:rPr>
              <a:t>ティーショットは左ねらい </a:t>
            </a:r>
            <a:r>
              <a:rPr lang="en-US" altLang="ja-JP" sz="1200" dirty="0">
                <a:latin typeface="Meiryo" panose="020B0604030504040204" pitchFamily="50" charset="-128"/>
                <a:ea typeface="Meiryo" panose="020B0604030504040204" pitchFamily="50" charset="-128"/>
              </a:rPr>
              <a:t>A</a:t>
            </a:r>
            <a:r>
              <a:rPr lang="ja-JP" altLang="en-US" sz="1200" dirty="0">
                <a:latin typeface="Meiryo" panose="020B0604030504040204" pitchFamily="50" charset="-128"/>
                <a:ea typeface="Meiryo" panose="020B0604030504040204" pitchFamily="50" charset="-128"/>
              </a:rPr>
              <a:t>グリーンは砲台</a:t>
            </a:r>
            <a:r>
              <a:rPr lang="en-US" altLang="ja-JP" sz="1200" dirty="0">
                <a:latin typeface="Meiryo" panose="020B0604030504040204" pitchFamily="50" charset="-128"/>
                <a:ea typeface="Meiryo" panose="020B0604030504040204" pitchFamily="50" charset="-128"/>
              </a:rPr>
              <a:t>B</a:t>
            </a:r>
            <a:r>
              <a:rPr lang="ja-JP" altLang="en-US" sz="1200" dirty="0">
                <a:latin typeface="Meiryo" panose="020B0604030504040204" pitchFamily="50" charset="-128"/>
                <a:ea typeface="Meiryo" panose="020B0604030504040204" pitchFamily="50" charset="-128"/>
              </a:rPr>
              <a:t>グリーンは 打下しの為、距離感に注意</a:t>
            </a:r>
            <a:r>
              <a:rPr lang="en-US" altLang="ja-JP" sz="1200" dirty="0">
                <a:latin typeface="Meiryo" panose="020B0604030504040204" pitchFamily="50" charset="-128"/>
                <a:ea typeface="Meiryo" panose="020B0604030504040204" pitchFamily="50" charset="-128"/>
              </a:rPr>
              <a:t>!!</a:t>
            </a:r>
          </a:p>
        </p:txBody>
      </p:sp>
      <p:sp>
        <p:nvSpPr>
          <p:cNvPr id="23" name="flowchart_Image_7_1">
            <a:extLst>
              <a:ext uri="{FF2B5EF4-FFF2-40B4-BE49-F238E27FC236}">
                <a16:creationId xmlns:a16="http://schemas.microsoft.com/office/drawing/2014/main" id="{EBA825A5-FB35-4E8E-A92B-6F177CBA6B86}"/>
              </a:ext>
            </a:extLst>
          </p:cNvPr>
          <p:cNvSpPr/>
          <p:nvPr/>
        </p:nvSpPr>
        <p:spPr>
          <a:xfrm>
            <a:off x="125931" y="736478"/>
            <a:ext cx="3148468" cy="36756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textBlock_Hole_13_2">
            <a:extLst>
              <a:ext uri="{FF2B5EF4-FFF2-40B4-BE49-F238E27FC236}">
                <a16:creationId xmlns:a16="http://schemas.microsoft.com/office/drawing/2014/main" id="{109F67DC-F795-43EA-B24B-734DBD5F090D}"/>
              </a:ext>
            </a:extLst>
          </p:cNvPr>
          <p:cNvSpPr txBox="1"/>
          <p:nvPr/>
        </p:nvSpPr>
        <p:spPr>
          <a:xfrm>
            <a:off x="15901" y="5115120"/>
            <a:ext cx="160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u="sng" dirty="0"/>
              <a:t>**</a:t>
            </a:r>
            <a:r>
              <a:rPr kumimoji="1" lang="en-US" altLang="ja-JP" sz="1200" u="sng" dirty="0" err="1"/>
              <a:t>InOut</a:t>
            </a:r>
            <a:r>
              <a:rPr kumimoji="1" lang="en-US" altLang="ja-JP" sz="1200" u="sng" dirty="0"/>
              <a:t> </a:t>
            </a:r>
            <a:r>
              <a:rPr kumimoji="1" lang="en-US" altLang="ja-JP" sz="2400" b="1" i="1" u="sng" dirty="0"/>
              <a:t>$$</a:t>
            </a:r>
          </a:p>
          <a:p>
            <a:r>
              <a:rPr kumimoji="1" lang="en-US" altLang="ja-JP" sz="1200" dirty="0"/>
              <a:t>P</a:t>
            </a:r>
            <a:r>
              <a:rPr kumimoji="1" lang="ja-JP" altLang="en-US" sz="1200" dirty="0"/>
              <a:t>    </a:t>
            </a:r>
            <a:r>
              <a:rPr kumimoji="1" lang="en-US" altLang="ja-JP" sz="1200" b="1" dirty="0"/>
              <a:t>5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/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H   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15</a:t>
            </a:r>
          </a:p>
          <a:p>
            <a:r>
              <a:rPr kumimoji="1" lang="en-US" altLang="ja-JP" sz="1200" dirty="0"/>
              <a:t>123 y</a:t>
            </a:r>
            <a:endParaRPr kumimoji="1" lang="ja-JP" altLang="en-US" sz="1200" dirty="0"/>
          </a:p>
        </p:txBody>
      </p:sp>
      <p:sp>
        <p:nvSpPr>
          <p:cNvPr id="34" name="flowchart_Image_13_2">
            <a:extLst>
              <a:ext uri="{FF2B5EF4-FFF2-40B4-BE49-F238E27FC236}">
                <a16:creationId xmlns:a16="http://schemas.microsoft.com/office/drawing/2014/main" id="{D19D489F-04B2-44CF-B370-E53349870D58}"/>
              </a:ext>
            </a:extLst>
          </p:cNvPr>
          <p:cNvSpPr/>
          <p:nvPr/>
        </p:nvSpPr>
        <p:spPr>
          <a:xfrm>
            <a:off x="2042248" y="4951348"/>
            <a:ext cx="1386752" cy="4914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textBlock_Desc_13_2">
            <a:extLst>
              <a:ext uri="{FF2B5EF4-FFF2-40B4-BE49-F238E27FC236}">
                <a16:creationId xmlns:a16="http://schemas.microsoft.com/office/drawing/2014/main" id="{9DAE2E20-7F4C-4FEC-B1DA-B66F2945AB93}"/>
              </a:ext>
            </a:extLst>
          </p:cNvPr>
          <p:cNvSpPr txBox="1"/>
          <p:nvPr/>
        </p:nvSpPr>
        <p:spPr>
          <a:xfrm>
            <a:off x="56831" y="7538682"/>
            <a:ext cx="1007717" cy="2061219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r>
              <a:rPr lang="ja-JP" altLang="en-US" sz="1200" dirty="0">
                <a:latin typeface="Meiryo" panose="020B0604030504040204" pitchFamily="50" charset="-128"/>
                <a:ea typeface="Meiryo" panose="020B0604030504040204" pitchFamily="50" charset="-128"/>
              </a:rPr>
              <a:t>右はバンカーのあたりから谷で</a:t>
            </a:r>
            <a:r>
              <a:rPr lang="en-US" altLang="ja-JP" sz="1200" dirty="0">
                <a:latin typeface="Meiryo" panose="020B0604030504040204" pitchFamily="50" charset="-128"/>
                <a:ea typeface="Meiryo" panose="020B0604030504040204" pitchFamily="50" charset="-128"/>
              </a:rPr>
              <a:t>OB </a:t>
            </a:r>
            <a:r>
              <a:rPr lang="ja-JP" altLang="en-US" sz="1200" dirty="0">
                <a:latin typeface="Meiryo" panose="020B0604030504040204" pitchFamily="50" charset="-128"/>
                <a:ea typeface="Meiryo" panose="020B0604030504040204" pitchFamily="50" charset="-128"/>
              </a:rPr>
              <a:t>ティーショットは左ねらい </a:t>
            </a:r>
            <a:r>
              <a:rPr lang="en-US" altLang="ja-JP" sz="1200" dirty="0">
                <a:latin typeface="Meiryo" panose="020B0604030504040204" pitchFamily="50" charset="-128"/>
                <a:ea typeface="Meiryo" panose="020B0604030504040204" pitchFamily="50" charset="-128"/>
              </a:rPr>
              <a:t>A</a:t>
            </a:r>
            <a:r>
              <a:rPr lang="ja-JP" altLang="en-US" sz="1200" dirty="0">
                <a:latin typeface="Meiryo" panose="020B0604030504040204" pitchFamily="50" charset="-128"/>
                <a:ea typeface="Meiryo" panose="020B0604030504040204" pitchFamily="50" charset="-128"/>
              </a:rPr>
              <a:t>グリーンは砲台</a:t>
            </a:r>
            <a:r>
              <a:rPr lang="en-US" altLang="ja-JP" sz="1200" dirty="0">
                <a:latin typeface="Meiryo" panose="020B0604030504040204" pitchFamily="50" charset="-128"/>
                <a:ea typeface="Meiryo" panose="020B0604030504040204" pitchFamily="50" charset="-128"/>
              </a:rPr>
              <a:t>B</a:t>
            </a:r>
            <a:r>
              <a:rPr lang="ja-JP" altLang="en-US" sz="1200" dirty="0">
                <a:latin typeface="Meiryo" panose="020B0604030504040204" pitchFamily="50" charset="-128"/>
                <a:ea typeface="Meiryo" panose="020B0604030504040204" pitchFamily="50" charset="-128"/>
              </a:rPr>
              <a:t>グリーンは 打下しの為、距離感に注意</a:t>
            </a:r>
            <a:r>
              <a:rPr lang="en-US" altLang="ja-JP" sz="1200" dirty="0">
                <a:latin typeface="Meiryo" panose="020B0604030504040204" pitchFamily="50" charset="-128"/>
                <a:ea typeface="Meiryo" panose="020B0604030504040204" pitchFamily="50" charset="-128"/>
              </a:rPr>
              <a:t>!!</a:t>
            </a:r>
          </a:p>
        </p:txBody>
      </p:sp>
      <p:sp>
        <p:nvSpPr>
          <p:cNvPr id="31" name="flowchart_Image_8_1">
            <a:extLst>
              <a:ext uri="{FF2B5EF4-FFF2-40B4-BE49-F238E27FC236}">
                <a16:creationId xmlns:a16="http://schemas.microsoft.com/office/drawing/2014/main" id="{D7934DB9-CE19-4B3A-8C43-037C4F4F6F6C}"/>
              </a:ext>
            </a:extLst>
          </p:cNvPr>
          <p:cNvSpPr/>
          <p:nvPr/>
        </p:nvSpPr>
        <p:spPr>
          <a:xfrm>
            <a:off x="3595946" y="731176"/>
            <a:ext cx="3148468" cy="36756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BE64613-9D32-4656-A111-09A1913FFDE4}"/>
              </a:ext>
            </a:extLst>
          </p:cNvPr>
          <p:cNvSpPr txBox="1"/>
          <p:nvPr/>
        </p:nvSpPr>
        <p:spPr>
          <a:xfrm>
            <a:off x="3528683" y="95080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〇△□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9DAEF59-8B5F-49F6-9ABF-4447C861EADC}"/>
              </a:ext>
            </a:extLst>
          </p:cNvPr>
          <p:cNvSpPr txBox="1"/>
          <p:nvPr/>
        </p:nvSpPr>
        <p:spPr>
          <a:xfrm>
            <a:off x="152070" y="95080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〇△□</a:t>
            </a:r>
          </a:p>
        </p:txBody>
      </p:sp>
    </p:spTree>
    <p:extLst>
      <p:ext uri="{BB962C8B-B14F-4D97-AF65-F5344CB8AC3E}">
        <p14:creationId xmlns:p14="http://schemas.microsoft.com/office/powerpoint/2010/main" val="3141852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C03F5D7A-3509-47BF-BEAA-EDC4EA8CE1FC}"/>
              </a:ext>
            </a:extLst>
          </p:cNvPr>
          <p:cNvCxnSpPr/>
          <p:nvPr/>
        </p:nvCxnSpPr>
        <p:spPr>
          <a:xfrm>
            <a:off x="-784979" y="4953000"/>
            <a:ext cx="904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942C504-F245-4DC0-85F1-873AEAFDA1C9}"/>
              </a:ext>
            </a:extLst>
          </p:cNvPr>
          <p:cNvCxnSpPr/>
          <p:nvPr/>
        </p:nvCxnSpPr>
        <p:spPr>
          <a:xfrm>
            <a:off x="3435172" y="-269240"/>
            <a:ext cx="0" cy="10444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FB2E73B9-6D78-4889-95E4-8C23AAA2D469}"/>
              </a:ext>
            </a:extLst>
          </p:cNvPr>
          <p:cNvCxnSpPr/>
          <p:nvPr/>
        </p:nvCxnSpPr>
        <p:spPr>
          <a:xfrm>
            <a:off x="-1092200" y="0"/>
            <a:ext cx="904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14D2C3F-0FE3-40C7-85BF-FE809DC9192E}"/>
              </a:ext>
            </a:extLst>
          </p:cNvPr>
          <p:cNvCxnSpPr/>
          <p:nvPr/>
        </p:nvCxnSpPr>
        <p:spPr>
          <a:xfrm>
            <a:off x="-938590" y="9890760"/>
            <a:ext cx="904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D122455-4693-4E15-BA9A-6920B0A40F83}"/>
              </a:ext>
            </a:extLst>
          </p:cNvPr>
          <p:cNvSpPr txBox="1"/>
          <p:nvPr/>
        </p:nvSpPr>
        <p:spPr>
          <a:xfrm rot="10800000" flipV="1">
            <a:off x="56157" y="5013010"/>
            <a:ext cx="4331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10-2</a:t>
            </a:r>
            <a:endParaRPr kumimoji="1" lang="ja-JP" altLang="en-US" sz="105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E030EBE-373A-4AC3-8CEF-1CD73B320C74}"/>
              </a:ext>
            </a:extLst>
          </p:cNvPr>
          <p:cNvSpPr txBox="1"/>
          <p:nvPr/>
        </p:nvSpPr>
        <p:spPr>
          <a:xfrm rot="10800000" flipV="1">
            <a:off x="60911" y="26240"/>
            <a:ext cx="4331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10-1</a:t>
            </a:r>
            <a:endParaRPr kumimoji="1" lang="ja-JP" altLang="en-US" sz="105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74797AB-20DD-47B9-95F7-AA70B48A5E10}"/>
              </a:ext>
            </a:extLst>
          </p:cNvPr>
          <p:cNvSpPr txBox="1"/>
          <p:nvPr/>
        </p:nvSpPr>
        <p:spPr>
          <a:xfrm rot="10800000" flipV="1">
            <a:off x="3570040" y="26241"/>
            <a:ext cx="5073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12-1</a:t>
            </a:r>
            <a:endParaRPr kumimoji="1" lang="ja-JP" altLang="en-US" sz="105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16321ED-AEA9-4B58-AB68-0A8913AC4C2F}"/>
              </a:ext>
            </a:extLst>
          </p:cNvPr>
          <p:cNvSpPr txBox="1"/>
          <p:nvPr/>
        </p:nvSpPr>
        <p:spPr>
          <a:xfrm rot="10800000" flipV="1">
            <a:off x="3427093" y="4979204"/>
            <a:ext cx="4331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8-2</a:t>
            </a:r>
            <a:endParaRPr kumimoji="1" lang="ja-JP" altLang="en-US" sz="1050" dirty="0"/>
          </a:p>
        </p:txBody>
      </p:sp>
      <p:sp>
        <p:nvSpPr>
          <p:cNvPr id="31" name="textBlock_Hole_8_2">
            <a:extLst>
              <a:ext uri="{FF2B5EF4-FFF2-40B4-BE49-F238E27FC236}">
                <a16:creationId xmlns:a16="http://schemas.microsoft.com/office/drawing/2014/main" id="{2B98A284-DC6D-4582-BE1E-6893224D6C25}"/>
              </a:ext>
            </a:extLst>
          </p:cNvPr>
          <p:cNvSpPr txBox="1"/>
          <p:nvPr/>
        </p:nvSpPr>
        <p:spPr>
          <a:xfrm>
            <a:off x="3427092" y="5164250"/>
            <a:ext cx="160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u="sng" dirty="0"/>
              <a:t>**</a:t>
            </a:r>
            <a:r>
              <a:rPr kumimoji="1" lang="en-US" altLang="ja-JP" sz="1200" u="sng" dirty="0" err="1"/>
              <a:t>InOut</a:t>
            </a:r>
            <a:r>
              <a:rPr kumimoji="1" lang="en-US" altLang="ja-JP" sz="1200" u="sng" dirty="0"/>
              <a:t> </a:t>
            </a:r>
            <a:r>
              <a:rPr kumimoji="1" lang="en-US" altLang="ja-JP" sz="2400" b="1" i="1" u="sng" dirty="0"/>
              <a:t>$$</a:t>
            </a:r>
          </a:p>
          <a:p>
            <a:r>
              <a:rPr kumimoji="1" lang="en-US" altLang="ja-JP" sz="1200" dirty="0"/>
              <a:t>P</a:t>
            </a:r>
            <a:r>
              <a:rPr kumimoji="1" lang="ja-JP" altLang="en-US" sz="1200" dirty="0"/>
              <a:t>    </a:t>
            </a:r>
            <a:r>
              <a:rPr kumimoji="1" lang="en-US" altLang="ja-JP" sz="1200" b="1" dirty="0"/>
              <a:t>5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/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H   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15</a:t>
            </a:r>
          </a:p>
          <a:p>
            <a:r>
              <a:rPr kumimoji="1" lang="en-US" altLang="ja-JP" sz="1200" dirty="0"/>
              <a:t>123 y</a:t>
            </a:r>
            <a:endParaRPr kumimoji="1" lang="ja-JP" altLang="en-US" sz="1200" dirty="0"/>
          </a:p>
        </p:txBody>
      </p:sp>
      <p:sp>
        <p:nvSpPr>
          <p:cNvPr id="32" name="flowchart_Image_8_2">
            <a:extLst>
              <a:ext uri="{FF2B5EF4-FFF2-40B4-BE49-F238E27FC236}">
                <a16:creationId xmlns:a16="http://schemas.microsoft.com/office/drawing/2014/main" id="{2E018052-3D61-4884-A8B9-BDC562215884}"/>
              </a:ext>
            </a:extLst>
          </p:cNvPr>
          <p:cNvSpPr/>
          <p:nvPr/>
        </p:nvSpPr>
        <p:spPr>
          <a:xfrm>
            <a:off x="5445671" y="4948080"/>
            <a:ext cx="1386752" cy="4914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textBlock_Desc_8_2">
            <a:extLst>
              <a:ext uri="{FF2B5EF4-FFF2-40B4-BE49-F238E27FC236}">
                <a16:creationId xmlns:a16="http://schemas.microsoft.com/office/drawing/2014/main" id="{399EB72C-2311-43B2-BB59-0965DB0D406C}"/>
              </a:ext>
            </a:extLst>
          </p:cNvPr>
          <p:cNvSpPr txBox="1"/>
          <p:nvPr/>
        </p:nvSpPr>
        <p:spPr>
          <a:xfrm>
            <a:off x="3497706" y="7557575"/>
            <a:ext cx="1007717" cy="2061219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r>
              <a:rPr lang="ja-JP" altLang="en-US" sz="1200" dirty="0">
                <a:latin typeface="Meiryo" panose="020B0604030504040204" pitchFamily="50" charset="-128"/>
                <a:ea typeface="Meiryo" panose="020B0604030504040204" pitchFamily="50" charset="-128"/>
              </a:rPr>
              <a:t>右はバンカーのあたりから谷で</a:t>
            </a:r>
            <a:r>
              <a:rPr lang="en-US" altLang="ja-JP" sz="1200" dirty="0">
                <a:latin typeface="Meiryo" panose="020B0604030504040204" pitchFamily="50" charset="-128"/>
                <a:ea typeface="Meiryo" panose="020B0604030504040204" pitchFamily="50" charset="-128"/>
              </a:rPr>
              <a:t>OB </a:t>
            </a:r>
            <a:r>
              <a:rPr lang="ja-JP" altLang="en-US" sz="1200" dirty="0">
                <a:latin typeface="Meiryo" panose="020B0604030504040204" pitchFamily="50" charset="-128"/>
                <a:ea typeface="Meiryo" panose="020B0604030504040204" pitchFamily="50" charset="-128"/>
              </a:rPr>
              <a:t>ティーショットは左ねらい </a:t>
            </a:r>
            <a:r>
              <a:rPr lang="en-US" altLang="ja-JP" sz="1200" dirty="0">
                <a:latin typeface="Meiryo" panose="020B0604030504040204" pitchFamily="50" charset="-128"/>
                <a:ea typeface="Meiryo" panose="020B0604030504040204" pitchFamily="50" charset="-128"/>
              </a:rPr>
              <a:t>A</a:t>
            </a:r>
            <a:r>
              <a:rPr lang="ja-JP" altLang="en-US" sz="1200" dirty="0">
                <a:latin typeface="Meiryo" panose="020B0604030504040204" pitchFamily="50" charset="-128"/>
                <a:ea typeface="Meiryo" panose="020B0604030504040204" pitchFamily="50" charset="-128"/>
              </a:rPr>
              <a:t>グリーンは砲台</a:t>
            </a:r>
            <a:r>
              <a:rPr lang="en-US" altLang="ja-JP" sz="1200" dirty="0">
                <a:latin typeface="Meiryo" panose="020B0604030504040204" pitchFamily="50" charset="-128"/>
                <a:ea typeface="Meiryo" panose="020B0604030504040204" pitchFamily="50" charset="-128"/>
              </a:rPr>
              <a:t>B</a:t>
            </a:r>
            <a:r>
              <a:rPr lang="ja-JP" altLang="en-US" sz="1200" dirty="0">
                <a:latin typeface="Meiryo" panose="020B0604030504040204" pitchFamily="50" charset="-128"/>
                <a:ea typeface="Meiryo" panose="020B0604030504040204" pitchFamily="50" charset="-128"/>
              </a:rPr>
              <a:t>グリーンは 打下しの為、距離感に注意</a:t>
            </a:r>
            <a:r>
              <a:rPr lang="en-US" altLang="ja-JP" sz="1200" dirty="0">
                <a:latin typeface="Meiryo" panose="020B0604030504040204" pitchFamily="50" charset="-128"/>
                <a:ea typeface="Meiryo" panose="020B0604030504040204" pitchFamily="50" charset="-128"/>
              </a:rPr>
              <a:t>!!</a:t>
            </a:r>
          </a:p>
        </p:txBody>
      </p:sp>
      <p:sp>
        <p:nvSpPr>
          <p:cNvPr id="41" name="flowchart_Image_12_1">
            <a:extLst>
              <a:ext uri="{FF2B5EF4-FFF2-40B4-BE49-F238E27FC236}">
                <a16:creationId xmlns:a16="http://schemas.microsoft.com/office/drawing/2014/main" id="{B2C4AE13-70B8-4648-B93D-5BA076E0283B}"/>
              </a:ext>
            </a:extLst>
          </p:cNvPr>
          <p:cNvSpPr/>
          <p:nvPr/>
        </p:nvSpPr>
        <p:spPr>
          <a:xfrm>
            <a:off x="3555752" y="665611"/>
            <a:ext cx="3148468" cy="36756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textBlock_Hole_10_2">
            <a:extLst>
              <a:ext uri="{FF2B5EF4-FFF2-40B4-BE49-F238E27FC236}">
                <a16:creationId xmlns:a16="http://schemas.microsoft.com/office/drawing/2014/main" id="{9FA17A10-1A4A-4ECC-A4E0-F21EF796A3E5}"/>
              </a:ext>
            </a:extLst>
          </p:cNvPr>
          <p:cNvSpPr txBox="1"/>
          <p:nvPr/>
        </p:nvSpPr>
        <p:spPr>
          <a:xfrm>
            <a:off x="56157" y="5215556"/>
            <a:ext cx="160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u="sng" dirty="0"/>
              <a:t>**</a:t>
            </a:r>
            <a:r>
              <a:rPr kumimoji="1" lang="en-US" altLang="ja-JP" sz="1200" u="sng" dirty="0" err="1"/>
              <a:t>InOut</a:t>
            </a:r>
            <a:r>
              <a:rPr kumimoji="1" lang="en-US" altLang="ja-JP" sz="1200" u="sng" dirty="0"/>
              <a:t> </a:t>
            </a:r>
            <a:r>
              <a:rPr kumimoji="1" lang="en-US" altLang="ja-JP" sz="2400" b="1" i="1" u="sng" dirty="0"/>
              <a:t>$$</a:t>
            </a:r>
          </a:p>
          <a:p>
            <a:r>
              <a:rPr kumimoji="1" lang="en-US" altLang="ja-JP" sz="1200" dirty="0"/>
              <a:t>P</a:t>
            </a:r>
            <a:r>
              <a:rPr kumimoji="1" lang="ja-JP" altLang="en-US" sz="1200" dirty="0"/>
              <a:t>    </a:t>
            </a:r>
            <a:r>
              <a:rPr kumimoji="1" lang="en-US" altLang="ja-JP" sz="1200" b="1" dirty="0"/>
              <a:t>5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/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H   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15</a:t>
            </a:r>
          </a:p>
          <a:p>
            <a:r>
              <a:rPr kumimoji="1" lang="en-US" altLang="ja-JP" sz="1200" dirty="0"/>
              <a:t>123 y</a:t>
            </a:r>
            <a:endParaRPr kumimoji="1" lang="ja-JP" altLang="en-US" sz="1200" dirty="0"/>
          </a:p>
        </p:txBody>
      </p:sp>
      <p:sp>
        <p:nvSpPr>
          <p:cNvPr id="38" name="flowchart_Image_10_2">
            <a:extLst>
              <a:ext uri="{FF2B5EF4-FFF2-40B4-BE49-F238E27FC236}">
                <a16:creationId xmlns:a16="http://schemas.microsoft.com/office/drawing/2014/main" id="{E48ED505-B7FA-43F0-9BA2-5E5CDAED1C4F}"/>
              </a:ext>
            </a:extLst>
          </p:cNvPr>
          <p:cNvSpPr/>
          <p:nvPr/>
        </p:nvSpPr>
        <p:spPr>
          <a:xfrm>
            <a:off x="2042106" y="4964880"/>
            <a:ext cx="1386752" cy="4914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textBlock_Desc_10_2">
            <a:extLst>
              <a:ext uri="{FF2B5EF4-FFF2-40B4-BE49-F238E27FC236}">
                <a16:creationId xmlns:a16="http://schemas.microsoft.com/office/drawing/2014/main" id="{99FECB5B-787B-48E4-98A2-CF7B7A29EF4F}"/>
              </a:ext>
            </a:extLst>
          </p:cNvPr>
          <p:cNvSpPr txBox="1"/>
          <p:nvPr/>
        </p:nvSpPr>
        <p:spPr>
          <a:xfrm>
            <a:off x="60910" y="7507922"/>
            <a:ext cx="1007717" cy="2061219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r>
              <a:rPr lang="ja-JP" altLang="en-US" sz="1200" dirty="0">
                <a:latin typeface="Meiryo" panose="020B0604030504040204" pitchFamily="50" charset="-128"/>
                <a:ea typeface="Meiryo" panose="020B0604030504040204" pitchFamily="50" charset="-128"/>
              </a:rPr>
              <a:t>右はバンカーのあたりから谷で</a:t>
            </a:r>
            <a:r>
              <a:rPr lang="en-US" altLang="ja-JP" sz="1200" dirty="0">
                <a:latin typeface="Meiryo" panose="020B0604030504040204" pitchFamily="50" charset="-128"/>
                <a:ea typeface="Meiryo" panose="020B0604030504040204" pitchFamily="50" charset="-128"/>
              </a:rPr>
              <a:t>OB </a:t>
            </a:r>
            <a:r>
              <a:rPr lang="ja-JP" altLang="en-US" sz="1200" dirty="0">
                <a:latin typeface="Meiryo" panose="020B0604030504040204" pitchFamily="50" charset="-128"/>
                <a:ea typeface="Meiryo" panose="020B0604030504040204" pitchFamily="50" charset="-128"/>
              </a:rPr>
              <a:t>ティーショットは左ねらい </a:t>
            </a:r>
            <a:r>
              <a:rPr lang="en-US" altLang="ja-JP" sz="1200" dirty="0">
                <a:latin typeface="Meiryo" panose="020B0604030504040204" pitchFamily="50" charset="-128"/>
                <a:ea typeface="Meiryo" panose="020B0604030504040204" pitchFamily="50" charset="-128"/>
              </a:rPr>
              <a:t>A</a:t>
            </a:r>
            <a:r>
              <a:rPr lang="ja-JP" altLang="en-US" sz="1200" dirty="0">
                <a:latin typeface="Meiryo" panose="020B0604030504040204" pitchFamily="50" charset="-128"/>
                <a:ea typeface="Meiryo" panose="020B0604030504040204" pitchFamily="50" charset="-128"/>
              </a:rPr>
              <a:t>グリーンは砲台</a:t>
            </a:r>
            <a:r>
              <a:rPr lang="en-US" altLang="ja-JP" sz="1200" dirty="0">
                <a:latin typeface="Meiryo" panose="020B0604030504040204" pitchFamily="50" charset="-128"/>
                <a:ea typeface="Meiryo" panose="020B0604030504040204" pitchFamily="50" charset="-128"/>
              </a:rPr>
              <a:t>B</a:t>
            </a:r>
            <a:r>
              <a:rPr lang="ja-JP" altLang="en-US" sz="1200" dirty="0">
                <a:latin typeface="Meiryo" panose="020B0604030504040204" pitchFamily="50" charset="-128"/>
                <a:ea typeface="Meiryo" panose="020B0604030504040204" pitchFamily="50" charset="-128"/>
              </a:rPr>
              <a:t>グリーンは 打下しの為、距離感に注意</a:t>
            </a:r>
            <a:r>
              <a:rPr lang="en-US" altLang="ja-JP" sz="1200" dirty="0">
                <a:latin typeface="Meiryo" panose="020B0604030504040204" pitchFamily="50" charset="-128"/>
                <a:ea typeface="Meiryo" panose="020B0604030504040204" pitchFamily="50" charset="-128"/>
              </a:rPr>
              <a:t>!!</a:t>
            </a:r>
          </a:p>
        </p:txBody>
      </p:sp>
      <p:sp>
        <p:nvSpPr>
          <p:cNvPr id="35" name="flowchart_Image_10_1">
            <a:extLst>
              <a:ext uri="{FF2B5EF4-FFF2-40B4-BE49-F238E27FC236}">
                <a16:creationId xmlns:a16="http://schemas.microsoft.com/office/drawing/2014/main" id="{876BE4CD-2DC8-49C3-A794-546F5D8915E6}"/>
              </a:ext>
            </a:extLst>
          </p:cNvPr>
          <p:cNvSpPr/>
          <p:nvPr/>
        </p:nvSpPr>
        <p:spPr>
          <a:xfrm>
            <a:off x="129841" y="662737"/>
            <a:ext cx="3148468" cy="36756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98092B5-595F-4A0E-A554-56ED426BB27B}"/>
              </a:ext>
            </a:extLst>
          </p:cNvPr>
          <p:cNvSpPr txBox="1"/>
          <p:nvPr/>
        </p:nvSpPr>
        <p:spPr>
          <a:xfrm>
            <a:off x="3528683" y="95080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〇△□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EEA610B-CDB5-4219-A334-BFE1D50C5C6E}"/>
              </a:ext>
            </a:extLst>
          </p:cNvPr>
          <p:cNvSpPr txBox="1"/>
          <p:nvPr/>
        </p:nvSpPr>
        <p:spPr>
          <a:xfrm>
            <a:off x="152070" y="95080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〇△□</a:t>
            </a:r>
          </a:p>
        </p:txBody>
      </p:sp>
    </p:spTree>
    <p:extLst>
      <p:ext uri="{BB962C8B-B14F-4D97-AF65-F5344CB8AC3E}">
        <p14:creationId xmlns:p14="http://schemas.microsoft.com/office/powerpoint/2010/main" val="3701171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1254</TotalTime>
  <Words>794</Words>
  <Application>Microsoft Office PowerPoint</Application>
  <PresentationFormat>A4 210 x 297 mm</PresentationFormat>
  <Paragraphs>136</Paragraphs>
  <Slides>10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Meiryo</vt:lpstr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Ogura, Tsuyoshi</dc:creator>
  <cp:lastModifiedBy>小椋 毅</cp:lastModifiedBy>
  <cp:revision>215</cp:revision>
  <cp:lastPrinted>2019-07-10T02:53:53Z</cp:lastPrinted>
  <dcterms:created xsi:type="dcterms:W3CDTF">2019-03-18T05:01:38Z</dcterms:created>
  <dcterms:modified xsi:type="dcterms:W3CDTF">2020-08-08T08:26:12Z</dcterms:modified>
</cp:coreProperties>
</file>