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2" autoAdjust="0"/>
  </p:normalViewPr>
  <p:slideViewPr>
    <p:cSldViewPr snapToGrid="0">
      <p:cViewPr>
        <p:scale>
          <a:sx n="99" d="100"/>
          <a:sy n="99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B74FF-B335-4647-951A-77C5D44E1291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CE544-31BD-482C-8675-632E4C5E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82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CE544-31BD-482C-8675-632E4C5E21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71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72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5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34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9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30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0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7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99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85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D653-1C5E-4AE3-84EF-477A417650DD}" type="datetimeFigureOut">
              <a:rPr kumimoji="1" lang="ja-JP" altLang="en-US" smtClean="0"/>
              <a:t>2019/3/25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54060CD-DA3B-49A7-84C8-735308449B7B}"/>
              </a:ext>
            </a:extLst>
          </p:cNvPr>
          <p:cNvSpPr/>
          <p:nvPr/>
        </p:nvSpPr>
        <p:spPr>
          <a:xfrm>
            <a:off x="-1525" y="6607474"/>
            <a:ext cx="6858000" cy="3298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EA33FDE-F08B-41DA-AB6B-E7551F439D34}"/>
              </a:ext>
            </a:extLst>
          </p:cNvPr>
          <p:cNvCxnSpPr>
            <a:cxnSpLocks/>
          </p:cNvCxnSpPr>
          <p:nvPr/>
        </p:nvCxnSpPr>
        <p:spPr>
          <a:xfrm>
            <a:off x="2284983" y="0"/>
            <a:ext cx="0" cy="990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439BD37-0C6C-46F8-B147-5B12B90F155E}"/>
              </a:ext>
            </a:extLst>
          </p:cNvPr>
          <p:cNvCxnSpPr>
            <a:cxnSpLocks/>
          </p:cNvCxnSpPr>
          <p:nvPr/>
        </p:nvCxnSpPr>
        <p:spPr>
          <a:xfrm>
            <a:off x="4571491" y="0"/>
            <a:ext cx="0" cy="9905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35521C-56A1-4E2D-BE1C-2530C0E96CE2}"/>
              </a:ext>
            </a:extLst>
          </p:cNvPr>
          <p:cNvSpPr/>
          <p:nvPr/>
        </p:nvSpPr>
        <p:spPr>
          <a:xfrm>
            <a:off x="-1525" y="3311688"/>
            <a:ext cx="6858000" cy="3298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9F4B33-709E-4A36-92CF-BEFBDE12F756}"/>
              </a:ext>
            </a:extLst>
          </p:cNvPr>
          <p:cNvSpPr/>
          <p:nvPr/>
        </p:nvSpPr>
        <p:spPr>
          <a:xfrm>
            <a:off x="-1525" y="7951"/>
            <a:ext cx="6858000" cy="3298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F5A331-61D1-4658-A8A2-568E52F48FB9}"/>
              </a:ext>
            </a:extLst>
          </p:cNvPr>
          <p:cNvSpPr txBox="1"/>
          <p:nvPr/>
        </p:nvSpPr>
        <p:spPr>
          <a:xfrm>
            <a:off x="0" y="45719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151802-4C2A-44E5-9767-DC460566B21D}"/>
              </a:ext>
            </a:extLst>
          </p:cNvPr>
          <p:cNvSpPr txBox="1"/>
          <p:nvPr/>
        </p:nvSpPr>
        <p:spPr>
          <a:xfrm>
            <a:off x="2286507" y="45719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4229DE-2B5C-4740-AF7B-45D6F3A1381C}"/>
              </a:ext>
            </a:extLst>
          </p:cNvPr>
          <p:cNvSpPr txBox="1"/>
          <p:nvPr/>
        </p:nvSpPr>
        <p:spPr>
          <a:xfrm>
            <a:off x="4573014" y="45719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F87C02-1384-4027-A9CD-427DD23D087F}"/>
              </a:ext>
            </a:extLst>
          </p:cNvPr>
          <p:cNvSpPr txBox="1"/>
          <p:nvPr/>
        </p:nvSpPr>
        <p:spPr>
          <a:xfrm>
            <a:off x="-3048" y="3306815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58AF85-65B7-44AA-8A63-CCF32DEFD328}"/>
              </a:ext>
            </a:extLst>
          </p:cNvPr>
          <p:cNvSpPr txBox="1"/>
          <p:nvPr/>
        </p:nvSpPr>
        <p:spPr>
          <a:xfrm>
            <a:off x="2283459" y="3306815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0D778C9-BA80-4553-BDD9-1A2AACB8CAC0}"/>
              </a:ext>
            </a:extLst>
          </p:cNvPr>
          <p:cNvSpPr txBox="1"/>
          <p:nvPr/>
        </p:nvSpPr>
        <p:spPr>
          <a:xfrm>
            <a:off x="4568442" y="3306815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28F34D-47CA-492B-91E8-0AF365468E0A}"/>
              </a:ext>
            </a:extLst>
          </p:cNvPr>
          <p:cNvSpPr txBox="1"/>
          <p:nvPr/>
        </p:nvSpPr>
        <p:spPr>
          <a:xfrm>
            <a:off x="0" y="6579834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9195BB-A142-4F28-BFFA-F259F38B0284}"/>
              </a:ext>
            </a:extLst>
          </p:cNvPr>
          <p:cNvSpPr txBox="1"/>
          <p:nvPr/>
        </p:nvSpPr>
        <p:spPr>
          <a:xfrm>
            <a:off x="2258063" y="6579834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573A9B-6985-4348-9AA2-DA29D101E749}"/>
              </a:ext>
            </a:extLst>
          </p:cNvPr>
          <p:cNvSpPr txBox="1"/>
          <p:nvPr/>
        </p:nvSpPr>
        <p:spPr>
          <a:xfrm>
            <a:off x="4568442" y="6579834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BD4389-EE4F-4666-B4A6-387FC19F1494}"/>
              </a:ext>
            </a:extLst>
          </p:cNvPr>
          <p:cNvSpPr txBox="1"/>
          <p:nvPr/>
        </p:nvSpPr>
        <p:spPr>
          <a:xfrm>
            <a:off x="25397" y="175833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E2B6775-08CA-4AA4-AFEC-D30BC61342F4}"/>
              </a:ext>
            </a:extLst>
          </p:cNvPr>
          <p:cNvSpPr txBox="1"/>
          <p:nvPr/>
        </p:nvSpPr>
        <p:spPr>
          <a:xfrm>
            <a:off x="2300734" y="175833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635EB4D-99C7-4CB1-A79B-57DE9753A127}"/>
              </a:ext>
            </a:extLst>
          </p:cNvPr>
          <p:cNvSpPr txBox="1"/>
          <p:nvPr/>
        </p:nvSpPr>
        <p:spPr>
          <a:xfrm>
            <a:off x="4544090" y="175833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EB4553-DD5F-41B1-91BA-CEE7F42C2278}"/>
              </a:ext>
            </a:extLst>
          </p:cNvPr>
          <p:cNvSpPr txBox="1"/>
          <p:nvPr/>
        </p:nvSpPr>
        <p:spPr>
          <a:xfrm>
            <a:off x="25397" y="504137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F010E34-B995-4562-B387-946AF6F994BA}"/>
              </a:ext>
            </a:extLst>
          </p:cNvPr>
          <p:cNvSpPr txBox="1"/>
          <p:nvPr/>
        </p:nvSpPr>
        <p:spPr>
          <a:xfrm>
            <a:off x="2296154" y="504137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739114-26FF-4417-A4B1-C19100B20F32}"/>
              </a:ext>
            </a:extLst>
          </p:cNvPr>
          <p:cNvSpPr txBox="1"/>
          <p:nvPr/>
        </p:nvSpPr>
        <p:spPr>
          <a:xfrm>
            <a:off x="4568442" y="504137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BE9A58-4859-40EF-92DA-050D4366BB05}"/>
              </a:ext>
            </a:extLst>
          </p:cNvPr>
          <p:cNvSpPr txBox="1"/>
          <p:nvPr/>
        </p:nvSpPr>
        <p:spPr>
          <a:xfrm>
            <a:off x="10669" y="8337159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547C43A-00BF-411C-BA1E-B93EB4ED3D77}"/>
              </a:ext>
            </a:extLst>
          </p:cNvPr>
          <p:cNvSpPr txBox="1"/>
          <p:nvPr/>
        </p:nvSpPr>
        <p:spPr>
          <a:xfrm>
            <a:off x="2273812" y="8337159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4FF280F-A2BE-40A9-9ED8-F4EF2DD50F31}"/>
              </a:ext>
            </a:extLst>
          </p:cNvPr>
          <p:cNvSpPr txBox="1"/>
          <p:nvPr/>
        </p:nvSpPr>
        <p:spPr>
          <a:xfrm>
            <a:off x="4572538" y="8337159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18DAC1E0-DDAB-4CE4-991C-3DA2F591BF4D}"/>
              </a:ext>
            </a:extLst>
          </p:cNvPr>
          <p:cNvSpPr/>
          <p:nvPr/>
        </p:nvSpPr>
        <p:spPr>
          <a:xfrm>
            <a:off x="1695991" y="6807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8EFFBAD3-9CFA-4767-A071-706194EC0318}"/>
              </a:ext>
            </a:extLst>
          </p:cNvPr>
          <p:cNvSpPr/>
          <p:nvPr/>
        </p:nvSpPr>
        <p:spPr>
          <a:xfrm>
            <a:off x="3977845" y="6806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処理 36">
            <a:extLst>
              <a:ext uri="{FF2B5EF4-FFF2-40B4-BE49-F238E27FC236}">
                <a16:creationId xmlns:a16="http://schemas.microsoft.com/office/drawing/2014/main" id="{C2E8C03B-40BD-44BB-856A-08B829E19E9F}"/>
              </a:ext>
            </a:extLst>
          </p:cNvPr>
          <p:cNvSpPr/>
          <p:nvPr/>
        </p:nvSpPr>
        <p:spPr>
          <a:xfrm>
            <a:off x="6267324" y="6805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C09691E7-8A30-4450-B3CE-F022DE49040C}"/>
              </a:ext>
            </a:extLst>
          </p:cNvPr>
          <p:cNvSpPr/>
          <p:nvPr/>
        </p:nvSpPr>
        <p:spPr>
          <a:xfrm>
            <a:off x="1699248" y="3321319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処理 40">
            <a:extLst>
              <a:ext uri="{FF2B5EF4-FFF2-40B4-BE49-F238E27FC236}">
                <a16:creationId xmlns:a16="http://schemas.microsoft.com/office/drawing/2014/main" id="{63A7CF49-5454-48A3-A702-7FB9319057F5}"/>
              </a:ext>
            </a:extLst>
          </p:cNvPr>
          <p:cNvSpPr/>
          <p:nvPr/>
        </p:nvSpPr>
        <p:spPr>
          <a:xfrm>
            <a:off x="3977845" y="3305604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: 処理 42">
            <a:extLst>
              <a:ext uri="{FF2B5EF4-FFF2-40B4-BE49-F238E27FC236}">
                <a16:creationId xmlns:a16="http://schemas.microsoft.com/office/drawing/2014/main" id="{EA8977B7-1436-4392-91C4-8A37F7CC555F}"/>
              </a:ext>
            </a:extLst>
          </p:cNvPr>
          <p:cNvSpPr/>
          <p:nvPr/>
        </p:nvSpPr>
        <p:spPr>
          <a:xfrm>
            <a:off x="6254224" y="3321319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CFDD318F-6874-4283-810F-CF801F2E1272}"/>
              </a:ext>
            </a:extLst>
          </p:cNvPr>
          <p:cNvSpPr/>
          <p:nvPr/>
        </p:nvSpPr>
        <p:spPr>
          <a:xfrm>
            <a:off x="1690088" y="6617105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: 処理 44">
            <a:extLst>
              <a:ext uri="{FF2B5EF4-FFF2-40B4-BE49-F238E27FC236}">
                <a16:creationId xmlns:a16="http://schemas.microsoft.com/office/drawing/2014/main" id="{C8243A7A-1BD8-49E1-9A5D-EA76F11BD6EC}"/>
              </a:ext>
            </a:extLst>
          </p:cNvPr>
          <p:cNvSpPr/>
          <p:nvPr/>
        </p:nvSpPr>
        <p:spPr>
          <a:xfrm>
            <a:off x="3985664" y="6617104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54B3AEF7-97C2-49FC-970C-542007714634}"/>
              </a:ext>
            </a:extLst>
          </p:cNvPr>
          <p:cNvSpPr/>
          <p:nvPr/>
        </p:nvSpPr>
        <p:spPr>
          <a:xfrm>
            <a:off x="6264116" y="6617104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2C2C6CC-6028-4817-B87A-5C500E06C740}"/>
              </a:ext>
            </a:extLst>
          </p:cNvPr>
          <p:cNvCxnSpPr/>
          <p:nvPr/>
        </p:nvCxnSpPr>
        <p:spPr>
          <a:xfrm>
            <a:off x="6858000" y="3835"/>
            <a:ext cx="0" cy="3301769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C12977F-2B2A-4E48-94F0-F37B6E5F34B7}"/>
              </a:ext>
            </a:extLst>
          </p:cNvPr>
          <p:cNvCxnSpPr/>
          <p:nvPr/>
        </p:nvCxnSpPr>
        <p:spPr>
          <a:xfrm>
            <a:off x="6858000" y="6617104"/>
            <a:ext cx="0" cy="3301769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5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4420DF-2D2B-4E48-BAD3-57436EF99357}"/>
              </a:ext>
            </a:extLst>
          </p:cNvPr>
          <p:cNvSpPr/>
          <p:nvPr/>
        </p:nvSpPr>
        <p:spPr>
          <a:xfrm>
            <a:off x="-1525" y="6607474"/>
            <a:ext cx="6858000" cy="3298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55D9B5C-668D-44B2-978C-FB2FE957A9CA}"/>
              </a:ext>
            </a:extLst>
          </p:cNvPr>
          <p:cNvCxnSpPr>
            <a:cxnSpLocks/>
          </p:cNvCxnSpPr>
          <p:nvPr/>
        </p:nvCxnSpPr>
        <p:spPr>
          <a:xfrm>
            <a:off x="2284983" y="0"/>
            <a:ext cx="0" cy="990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B2FD3C-CBF4-459C-A810-3F9F802F5DD9}"/>
              </a:ext>
            </a:extLst>
          </p:cNvPr>
          <p:cNvCxnSpPr>
            <a:cxnSpLocks/>
          </p:cNvCxnSpPr>
          <p:nvPr/>
        </p:nvCxnSpPr>
        <p:spPr>
          <a:xfrm>
            <a:off x="4571491" y="0"/>
            <a:ext cx="0" cy="9905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5B6F068-C88E-4B23-AF11-6DE36AC8611A}"/>
              </a:ext>
            </a:extLst>
          </p:cNvPr>
          <p:cNvSpPr/>
          <p:nvPr/>
        </p:nvSpPr>
        <p:spPr>
          <a:xfrm>
            <a:off x="-1525" y="3311688"/>
            <a:ext cx="6858000" cy="3298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69BBFA-F8A5-4B2A-B739-C5B47602028F}"/>
              </a:ext>
            </a:extLst>
          </p:cNvPr>
          <p:cNvSpPr/>
          <p:nvPr/>
        </p:nvSpPr>
        <p:spPr>
          <a:xfrm>
            <a:off x="-1525" y="7951"/>
            <a:ext cx="6858000" cy="3298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91DAD9-AAB8-47BA-8AEB-99CE1DF37A37}"/>
              </a:ext>
            </a:extLst>
          </p:cNvPr>
          <p:cNvSpPr txBox="1"/>
          <p:nvPr/>
        </p:nvSpPr>
        <p:spPr>
          <a:xfrm>
            <a:off x="0" y="45719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504AE0-68BC-48C2-8E90-D98FBFD8FD0E}"/>
              </a:ext>
            </a:extLst>
          </p:cNvPr>
          <p:cNvSpPr txBox="1"/>
          <p:nvPr/>
        </p:nvSpPr>
        <p:spPr>
          <a:xfrm>
            <a:off x="2286507" y="45719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19A0CC-FDB4-40FE-A8C9-81CB6702D391}"/>
              </a:ext>
            </a:extLst>
          </p:cNvPr>
          <p:cNvSpPr txBox="1"/>
          <p:nvPr/>
        </p:nvSpPr>
        <p:spPr>
          <a:xfrm>
            <a:off x="4573014" y="45719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92B987F-A2AA-48BF-B603-30C800D15B9E}"/>
              </a:ext>
            </a:extLst>
          </p:cNvPr>
          <p:cNvSpPr txBox="1"/>
          <p:nvPr/>
        </p:nvSpPr>
        <p:spPr>
          <a:xfrm>
            <a:off x="-3048" y="3306815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D2BDDE-1AB7-45FF-AFAF-611C01C11EE6}"/>
              </a:ext>
            </a:extLst>
          </p:cNvPr>
          <p:cNvSpPr txBox="1"/>
          <p:nvPr/>
        </p:nvSpPr>
        <p:spPr>
          <a:xfrm>
            <a:off x="2283459" y="3306815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204396-79DC-42A5-8D0D-77202E248042}"/>
              </a:ext>
            </a:extLst>
          </p:cNvPr>
          <p:cNvSpPr txBox="1"/>
          <p:nvPr/>
        </p:nvSpPr>
        <p:spPr>
          <a:xfrm>
            <a:off x="4568442" y="3306815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A60FC0-001E-4F5B-890C-073753C960CE}"/>
              </a:ext>
            </a:extLst>
          </p:cNvPr>
          <p:cNvSpPr txBox="1"/>
          <p:nvPr/>
        </p:nvSpPr>
        <p:spPr>
          <a:xfrm>
            <a:off x="0" y="6579834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3EEC1F-7F85-46A9-9184-55BADA9B9631}"/>
              </a:ext>
            </a:extLst>
          </p:cNvPr>
          <p:cNvSpPr txBox="1"/>
          <p:nvPr/>
        </p:nvSpPr>
        <p:spPr>
          <a:xfrm>
            <a:off x="2258063" y="6579834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97F6D7-BAF8-4CE3-88F8-574FC08B89E4}"/>
              </a:ext>
            </a:extLst>
          </p:cNvPr>
          <p:cNvSpPr txBox="1"/>
          <p:nvPr/>
        </p:nvSpPr>
        <p:spPr>
          <a:xfrm>
            <a:off x="4568442" y="6579834"/>
            <a:ext cx="115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C8DBD75-247A-4128-BE81-70721B04366A}"/>
              </a:ext>
            </a:extLst>
          </p:cNvPr>
          <p:cNvSpPr txBox="1"/>
          <p:nvPr/>
        </p:nvSpPr>
        <p:spPr>
          <a:xfrm>
            <a:off x="25397" y="175833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7C7D3A-28B1-4DB3-9E3B-01AD85E64813}"/>
              </a:ext>
            </a:extLst>
          </p:cNvPr>
          <p:cNvSpPr txBox="1"/>
          <p:nvPr/>
        </p:nvSpPr>
        <p:spPr>
          <a:xfrm>
            <a:off x="2300734" y="175833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4E81E0-4C8C-4510-8CCB-F732A13CECE7}"/>
              </a:ext>
            </a:extLst>
          </p:cNvPr>
          <p:cNvSpPr txBox="1"/>
          <p:nvPr/>
        </p:nvSpPr>
        <p:spPr>
          <a:xfrm>
            <a:off x="4544090" y="175833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110E85-D7E7-4637-95F1-669A42E2AC7A}"/>
              </a:ext>
            </a:extLst>
          </p:cNvPr>
          <p:cNvSpPr txBox="1"/>
          <p:nvPr/>
        </p:nvSpPr>
        <p:spPr>
          <a:xfrm>
            <a:off x="25397" y="504137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054CD6-9AFC-44CF-9638-53B7F007D3E6}"/>
              </a:ext>
            </a:extLst>
          </p:cNvPr>
          <p:cNvSpPr txBox="1"/>
          <p:nvPr/>
        </p:nvSpPr>
        <p:spPr>
          <a:xfrm>
            <a:off x="2296154" y="504137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06C51A-64E1-4084-9E56-5213B5CD85C0}"/>
              </a:ext>
            </a:extLst>
          </p:cNvPr>
          <p:cNvSpPr txBox="1"/>
          <p:nvPr/>
        </p:nvSpPr>
        <p:spPr>
          <a:xfrm>
            <a:off x="4568442" y="5041373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C52083B-793F-469D-B737-F2694764457E}"/>
              </a:ext>
            </a:extLst>
          </p:cNvPr>
          <p:cNvSpPr txBox="1"/>
          <p:nvPr/>
        </p:nvSpPr>
        <p:spPr>
          <a:xfrm>
            <a:off x="10669" y="8337159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EF476C3-3C9A-4E3E-9D38-0219855ADAFE}"/>
              </a:ext>
            </a:extLst>
          </p:cNvPr>
          <p:cNvSpPr txBox="1"/>
          <p:nvPr/>
        </p:nvSpPr>
        <p:spPr>
          <a:xfrm>
            <a:off x="2273812" y="8337159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FC9E70D-12D7-4B50-AAFB-F4788B41F54C}"/>
              </a:ext>
            </a:extLst>
          </p:cNvPr>
          <p:cNvSpPr txBox="1"/>
          <p:nvPr/>
        </p:nvSpPr>
        <p:spPr>
          <a:xfrm>
            <a:off x="4572538" y="8337159"/>
            <a:ext cx="961200" cy="1566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##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第</a:t>
            </a:r>
            <a:r>
              <a:rPr lang="en-US" altLang="ja-JP" sz="1000" dirty="0">
                <a:latin typeface="Meiryo" panose="020B0604030504040204" pitchFamily="50" charset="-128"/>
                <a:ea typeface="Meiryo" panose="020B0604030504040204" pitchFamily="50" charset="-128"/>
              </a:rPr>
              <a:t>1</a:t>
            </a:r>
            <a:r>
              <a:rPr lang="ja-JP" altLang="en-US" sz="1000" dirty="0">
                <a:latin typeface="Meiryo" panose="020B0604030504040204" pitchFamily="50" charset="-128"/>
                <a:ea typeface="Meiryo" panose="020B0604030504040204" pitchFamily="50" charset="-128"/>
              </a:rPr>
              <a:t>打はクロスバンカーの右狙い。グリーンは左手前から。</a:t>
            </a:r>
            <a:endParaRPr lang="ja-JP" altLang="en-US" sz="1000" dirty="0"/>
          </a:p>
        </p:txBody>
      </p: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D3464659-BF64-42B8-8D24-CF2864F75063}"/>
              </a:ext>
            </a:extLst>
          </p:cNvPr>
          <p:cNvSpPr/>
          <p:nvPr/>
        </p:nvSpPr>
        <p:spPr>
          <a:xfrm>
            <a:off x="1668753" y="47990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A46DDC5D-AA53-4DC3-B3E8-158AD2741B54}"/>
              </a:ext>
            </a:extLst>
          </p:cNvPr>
          <p:cNvSpPr/>
          <p:nvPr/>
        </p:nvSpPr>
        <p:spPr>
          <a:xfrm>
            <a:off x="3950772" y="41293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処理 35">
            <a:extLst>
              <a:ext uri="{FF2B5EF4-FFF2-40B4-BE49-F238E27FC236}">
                <a16:creationId xmlns:a16="http://schemas.microsoft.com/office/drawing/2014/main" id="{1D64A1A9-6A2F-4224-AB81-E2B8306425CE}"/>
              </a:ext>
            </a:extLst>
          </p:cNvPr>
          <p:cNvSpPr/>
          <p:nvPr/>
        </p:nvSpPr>
        <p:spPr>
          <a:xfrm>
            <a:off x="6234757" y="41293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処理 36">
            <a:extLst>
              <a:ext uri="{FF2B5EF4-FFF2-40B4-BE49-F238E27FC236}">
                <a16:creationId xmlns:a16="http://schemas.microsoft.com/office/drawing/2014/main" id="{A4231397-C6D4-4C21-89E9-0FC6F3A42B8C}"/>
              </a:ext>
            </a:extLst>
          </p:cNvPr>
          <p:cNvSpPr/>
          <p:nvPr/>
        </p:nvSpPr>
        <p:spPr>
          <a:xfrm>
            <a:off x="1692168" y="3314427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: 処理 37">
            <a:extLst>
              <a:ext uri="{FF2B5EF4-FFF2-40B4-BE49-F238E27FC236}">
                <a16:creationId xmlns:a16="http://schemas.microsoft.com/office/drawing/2014/main" id="{52801E48-051B-4773-B1D3-53D66FCA7CF5}"/>
              </a:ext>
            </a:extLst>
          </p:cNvPr>
          <p:cNvSpPr/>
          <p:nvPr/>
        </p:nvSpPr>
        <p:spPr>
          <a:xfrm>
            <a:off x="3978675" y="3306476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85BE3169-8604-4022-9A1C-87B2EE9320AD}"/>
              </a:ext>
            </a:extLst>
          </p:cNvPr>
          <p:cNvSpPr/>
          <p:nvPr/>
        </p:nvSpPr>
        <p:spPr>
          <a:xfrm>
            <a:off x="6252459" y="3320291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F9058CF5-A9B4-4138-A4CE-A818C0AB25C4}"/>
              </a:ext>
            </a:extLst>
          </p:cNvPr>
          <p:cNvSpPr/>
          <p:nvPr/>
        </p:nvSpPr>
        <p:spPr>
          <a:xfrm>
            <a:off x="1663168" y="6627425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5E03C5F3-CE8B-4C61-BE00-CCAB701A605D}"/>
              </a:ext>
            </a:extLst>
          </p:cNvPr>
          <p:cNvSpPr/>
          <p:nvPr/>
        </p:nvSpPr>
        <p:spPr>
          <a:xfrm>
            <a:off x="3963428" y="6640312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処理 45">
            <a:extLst>
              <a:ext uri="{FF2B5EF4-FFF2-40B4-BE49-F238E27FC236}">
                <a16:creationId xmlns:a16="http://schemas.microsoft.com/office/drawing/2014/main" id="{C9008E85-46EA-4AAC-93EE-B609627A2229}"/>
              </a:ext>
            </a:extLst>
          </p:cNvPr>
          <p:cNvSpPr/>
          <p:nvPr/>
        </p:nvSpPr>
        <p:spPr>
          <a:xfrm>
            <a:off x="6257391" y="6642199"/>
            <a:ext cx="589310" cy="4750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6EC3F5C-7326-47DC-9481-780183BBC143}"/>
              </a:ext>
            </a:extLst>
          </p:cNvPr>
          <p:cNvCxnSpPr/>
          <p:nvPr/>
        </p:nvCxnSpPr>
        <p:spPr>
          <a:xfrm>
            <a:off x="6858000" y="3306476"/>
            <a:ext cx="0" cy="3301769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5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415</Words>
  <Application>Microsoft Office PowerPoint</Application>
  <PresentationFormat>A4 210 x 297 mm</PresentationFormat>
  <Paragraphs>73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Meiryo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Ogura, Tsuyoshi</dc:creator>
  <cp:lastModifiedBy>Ogura, Tsuyoshi</cp:lastModifiedBy>
  <cp:revision>35</cp:revision>
  <cp:lastPrinted>2019-03-25T02:21:51Z</cp:lastPrinted>
  <dcterms:created xsi:type="dcterms:W3CDTF">2019-03-18T05:01:38Z</dcterms:created>
  <dcterms:modified xsi:type="dcterms:W3CDTF">2019-03-25T02:43:01Z</dcterms:modified>
</cp:coreProperties>
</file>