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7"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80F77A-3A08-420D-A418-E7A85AD801AC}" v="2" dt="2025-06-08T20:02:00.7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Антон Філіпенко" userId="14047e00711504f4" providerId="LiveId" clId="{0680F77A-3A08-420D-A418-E7A85AD801AC}"/>
    <pc:docChg chg="undo custSel addSld modSld">
      <pc:chgData name="Антон Філіпенко" userId="14047e00711504f4" providerId="LiveId" clId="{0680F77A-3A08-420D-A418-E7A85AD801AC}" dt="2025-06-08T20:02:28.003" v="19" actId="20577"/>
      <pc:docMkLst>
        <pc:docMk/>
      </pc:docMkLst>
      <pc:sldChg chg="modSp">
        <pc:chgData name="Антон Філіпенко" userId="14047e00711504f4" providerId="LiveId" clId="{0680F77A-3A08-420D-A418-E7A85AD801AC}" dt="2025-06-08T20:01:46.552" v="0"/>
        <pc:sldMkLst>
          <pc:docMk/>
          <pc:sldMk cId="3173417831" sldId="257"/>
        </pc:sldMkLst>
        <pc:spChg chg="mod">
          <ac:chgData name="Антон Філіпенко" userId="14047e00711504f4" providerId="LiveId" clId="{0680F77A-3A08-420D-A418-E7A85AD801AC}" dt="2025-06-08T20:01:46.552" v="0"/>
          <ac:spMkLst>
            <pc:docMk/>
            <pc:sldMk cId="3173417831" sldId="257"/>
            <ac:spMk id="3" creationId="{05EA40CB-6AB9-718D-4CD4-D7788DE6E835}"/>
          </ac:spMkLst>
        </pc:spChg>
      </pc:sldChg>
      <pc:sldChg chg="addSp delSp modSp new mod">
        <pc:chgData name="Антон Філіпенко" userId="14047e00711504f4" providerId="LiveId" clId="{0680F77A-3A08-420D-A418-E7A85AD801AC}" dt="2025-06-08T20:02:28.003" v="19" actId="20577"/>
        <pc:sldMkLst>
          <pc:docMk/>
          <pc:sldMk cId="438411408" sldId="259"/>
        </pc:sldMkLst>
        <pc:spChg chg="mod">
          <ac:chgData name="Антон Філіпенко" userId="14047e00711504f4" providerId="LiveId" clId="{0680F77A-3A08-420D-A418-E7A85AD801AC}" dt="2025-06-08T20:02:28.003" v="19" actId="20577"/>
          <ac:spMkLst>
            <pc:docMk/>
            <pc:sldMk cId="438411408" sldId="259"/>
            <ac:spMk id="3" creationId="{A2A7D298-3B85-56B3-6435-8325D06199D3}"/>
          </ac:spMkLst>
        </pc:spChg>
        <pc:spChg chg="add del">
          <ac:chgData name="Антон Філіпенко" userId="14047e00711504f4" providerId="LiveId" clId="{0680F77A-3A08-420D-A418-E7A85AD801AC}" dt="2025-06-08T20:01:59.567" v="3" actId="22"/>
          <ac:spMkLst>
            <pc:docMk/>
            <pc:sldMk cId="438411408" sldId="259"/>
            <ac:spMk id="5" creationId="{5BE2AF06-B059-DD1D-40A8-FFD874FE0D59}"/>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13B68D-1526-4B07-99B8-FE69FE2646F6}" type="datetimeFigureOut">
              <a:rPr lang="uk-UA" smtClean="0"/>
              <a:t>08.06.2025</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a:xfrm>
            <a:off x="9255346" y="2750337"/>
            <a:ext cx="1171888" cy="1356442"/>
          </a:xfrm>
        </p:spPr>
        <p:txBody>
          <a:bodyPr/>
          <a:lstStyle/>
          <a:p>
            <a:fld id="{A3C33A9E-B9EC-4923-9C8F-E516A0A1A43B}" type="slidenum">
              <a:rPr lang="uk-UA" smtClean="0"/>
              <a:t>‹#›</a:t>
            </a:fld>
            <a:endParaRPr lang="uk-UA"/>
          </a:p>
        </p:txBody>
      </p:sp>
    </p:spTree>
    <p:extLst>
      <p:ext uri="{BB962C8B-B14F-4D97-AF65-F5344CB8AC3E}">
        <p14:creationId xmlns:p14="http://schemas.microsoft.com/office/powerpoint/2010/main" val="1054059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13B68D-1526-4B07-99B8-FE69FE2646F6}" type="datetimeFigureOut">
              <a:rPr lang="uk-UA" smtClean="0"/>
              <a:t>08.06.2025</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a:xfrm>
            <a:off x="10729455" y="4711309"/>
            <a:ext cx="1154151" cy="1090789"/>
          </a:xfrm>
        </p:spPr>
        <p:txBody>
          <a:bodyPr/>
          <a:lstStyle/>
          <a:p>
            <a:fld id="{A3C33A9E-B9EC-4923-9C8F-E516A0A1A43B}" type="slidenum">
              <a:rPr lang="uk-UA" smtClean="0"/>
              <a:t>‹#›</a:t>
            </a:fld>
            <a:endParaRPr lang="uk-UA"/>
          </a:p>
        </p:txBody>
      </p:sp>
    </p:spTree>
    <p:extLst>
      <p:ext uri="{BB962C8B-B14F-4D97-AF65-F5344CB8AC3E}">
        <p14:creationId xmlns:p14="http://schemas.microsoft.com/office/powerpoint/2010/main" val="2639434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13B68D-1526-4B07-99B8-FE69FE2646F6}" type="datetimeFigureOut">
              <a:rPr lang="uk-UA" smtClean="0"/>
              <a:t>08.06.2025</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a:xfrm>
            <a:off x="10729455" y="4711615"/>
            <a:ext cx="1154151" cy="1090789"/>
          </a:xfrm>
        </p:spPr>
        <p:txBody>
          <a:bodyPr/>
          <a:lstStyle/>
          <a:p>
            <a:fld id="{A3C33A9E-B9EC-4923-9C8F-E516A0A1A43B}" type="slidenum">
              <a:rPr lang="uk-UA" smtClean="0"/>
              <a:t>‹#›</a:t>
            </a:fld>
            <a:endParaRPr lang="uk-UA"/>
          </a:p>
        </p:txBody>
      </p:sp>
    </p:spTree>
    <p:extLst>
      <p:ext uri="{BB962C8B-B14F-4D97-AF65-F5344CB8AC3E}">
        <p14:creationId xmlns:p14="http://schemas.microsoft.com/office/powerpoint/2010/main" val="2582245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13B68D-1526-4B07-99B8-FE69FE2646F6}" type="datetimeFigureOut">
              <a:rPr lang="uk-UA" smtClean="0"/>
              <a:t>08.06.2025</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a:xfrm>
            <a:off x="10729455" y="4709925"/>
            <a:ext cx="1154151" cy="1090789"/>
          </a:xfrm>
        </p:spPr>
        <p:txBody>
          <a:bodyPr/>
          <a:lstStyle/>
          <a:p>
            <a:fld id="{A3C33A9E-B9EC-4923-9C8F-E516A0A1A43B}" type="slidenum">
              <a:rPr lang="uk-UA" smtClean="0"/>
              <a:t>‹#›</a:t>
            </a:fld>
            <a:endParaRPr lang="uk-UA"/>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579470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13B68D-1526-4B07-99B8-FE69FE2646F6}" type="datetimeFigureOut">
              <a:rPr lang="uk-UA" smtClean="0"/>
              <a:t>08.06.2025</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a:xfrm>
            <a:off x="10729455" y="4709925"/>
            <a:ext cx="1154151" cy="1090789"/>
          </a:xfrm>
        </p:spPr>
        <p:txBody>
          <a:bodyPr/>
          <a:lstStyle/>
          <a:p>
            <a:fld id="{A3C33A9E-B9EC-4923-9C8F-E516A0A1A43B}" type="slidenum">
              <a:rPr lang="uk-UA" smtClean="0"/>
              <a:t>‹#›</a:t>
            </a:fld>
            <a:endParaRPr lang="uk-UA"/>
          </a:p>
        </p:txBody>
      </p:sp>
    </p:spTree>
    <p:extLst>
      <p:ext uri="{BB962C8B-B14F-4D97-AF65-F5344CB8AC3E}">
        <p14:creationId xmlns:p14="http://schemas.microsoft.com/office/powerpoint/2010/main" val="1253288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E13B68D-1526-4B07-99B8-FE69FE2646F6}" type="datetimeFigureOut">
              <a:rPr lang="uk-UA" smtClean="0"/>
              <a:t>08.06.2025</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A3C33A9E-B9EC-4923-9C8F-E516A0A1A43B}" type="slidenum">
              <a:rPr lang="uk-UA" smtClean="0"/>
              <a:t>‹#›</a:t>
            </a:fld>
            <a:endParaRPr lang="uk-UA"/>
          </a:p>
        </p:txBody>
      </p:sp>
    </p:spTree>
    <p:extLst>
      <p:ext uri="{BB962C8B-B14F-4D97-AF65-F5344CB8AC3E}">
        <p14:creationId xmlns:p14="http://schemas.microsoft.com/office/powerpoint/2010/main" val="3440554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E13B68D-1526-4B07-99B8-FE69FE2646F6}" type="datetimeFigureOut">
              <a:rPr lang="uk-UA" smtClean="0"/>
              <a:t>08.06.2025</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A3C33A9E-B9EC-4923-9C8F-E516A0A1A43B}" type="slidenum">
              <a:rPr lang="uk-UA" smtClean="0"/>
              <a:t>‹#›</a:t>
            </a:fld>
            <a:endParaRPr lang="uk-UA"/>
          </a:p>
        </p:txBody>
      </p:sp>
    </p:spTree>
    <p:extLst>
      <p:ext uri="{BB962C8B-B14F-4D97-AF65-F5344CB8AC3E}">
        <p14:creationId xmlns:p14="http://schemas.microsoft.com/office/powerpoint/2010/main" val="25459588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13B68D-1526-4B07-99B8-FE69FE2646F6}" type="datetimeFigureOut">
              <a:rPr lang="uk-UA" smtClean="0"/>
              <a:t>08.06.2025</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A3C33A9E-B9EC-4923-9C8F-E516A0A1A43B}" type="slidenum">
              <a:rPr lang="uk-UA" smtClean="0"/>
              <a:t>‹#›</a:t>
            </a:fld>
            <a:endParaRPr lang="uk-UA"/>
          </a:p>
        </p:txBody>
      </p:sp>
    </p:spTree>
    <p:extLst>
      <p:ext uri="{BB962C8B-B14F-4D97-AF65-F5344CB8AC3E}">
        <p14:creationId xmlns:p14="http://schemas.microsoft.com/office/powerpoint/2010/main" val="30467400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E13B68D-1526-4B07-99B8-FE69FE2646F6}" type="datetimeFigureOut">
              <a:rPr lang="uk-UA" smtClean="0"/>
              <a:t>08.06.2025</a:t>
            </a:fld>
            <a:endParaRPr lang="uk-UA"/>
          </a:p>
        </p:txBody>
      </p:sp>
      <p:sp>
        <p:nvSpPr>
          <p:cNvPr id="5" name="Footer Placeholder 4"/>
          <p:cNvSpPr>
            <a:spLocks noGrp="1"/>
          </p:cNvSpPr>
          <p:nvPr>
            <p:ph type="ftr" sz="quarter" idx="11"/>
          </p:nvPr>
        </p:nvSpPr>
        <p:spPr>
          <a:xfrm>
            <a:off x="680321" y="5936188"/>
            <a:ext cx="6126805" cy="365125"/>
          </a:xfrm>
        </p:spPr>
        <p:txBody>
          <a:bodyPr/>
          <a:lstStyle/>
          <a:p>
            <a:endParaRPr lang="uk-UA"/>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A3C33A9E-B9EC-4923-9C8F-E516A0A1A43B}" type="slidenum">
              <a:rPr lang="uk-UA" smtClean="0"/>
              <a:t>‹#›</a:t>
            </a:fld>
            <a:endParaRPr lang="uk-UA"/>
          </a:p>
        </p:txBody>
      </p:sp>
    </p:spTree>
    <p:extLst>
      <p:ext uri="{BB962C8B-B14F-4D97-AF65-F5344CB8AC3E}">
        <p14:creationId xmlns:p14="http://schemas.microsoft.com/office/powerpoint/2010/main" val="1969917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13B68D-1526-4B07-99B8-FE69FE2646F6}" type="datetimeFigureOut">
              <a:rPr lang="uk-UA" smtClean="0"/>
              <a:t>08.06.2025</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A3C33A9E-B9EC-4923-9C8F-E516A0A1A43B}" type="slidenum">
              <a:rPr lang="uk-UA" smtClean="0"/>
              <a:t>‹#›</a:t>
            </a:fld>
            <a:endParaRPr lang="uk-UA"/>
          </a:p>
        </p:txBody>
      </p:sp>
    </p:spTree>
    <p:extLst>
      <p:ext uri="{BB962C8B-B14F-4D97-AF65-F5344CB8AC3E}">
        <p14:creationId xmlns:p14="http://schemas.microsoft.com/office/powerpoint/2010/main" val="2528446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13B68D-1526-4B07-99B8-FE69FE2646F6}" type="datetimeFigureOut">
              <a:rPr lang="uk-UA" smtClean="0"/>
              <a:t>08.06.2025</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a:xfrm>
            <a:off x="10729455" y="2869895"/>
            <a:ext cx="1154151" cy="1090789"/>
          </a:xfrm>
        </p:spPr>
        <p:txBody>
          <a:bodyPr/>
          <a:lstStyle/>
          <a:p>
            <a:fld id="{A3C33A9E-B9EC-4923-9C8F-E516A0A1A43B}" type="slidenum">
              <a:rPr lang="uk-UA" smtClean="0"/>
              <a:t>‹#›</a:t>
            </a:fld>
            <a:endParaRPr lang="uk-UA"/>
          </a:p>
        </p:txBody>
      </p:sp>
    </p:spTree>
    <p:extLst>
      <p:ext uri="{BB962C8B-B14F-4D97-AF65-F5344CB8AC3E}">
        <p14:creationId xmlns:p14="http://schemas.microsoft.com/office/powerpoint/2010/main" val="812549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13B68D-1526-4B07-99B8-FE69FE2646F6}" type="datetimeFigureOut">
              <a:rPr lang="uk-UA" smtClean="0"/>
              <a:t>08.06.2025</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A3C33A9E-B9EC-4923-9C8F-E516A0A1A43B}" type="slidenum">
              <a:rPr lang="uk-UA" smtClean="0"/>
              <a:t>‹#›</a:t>
            </a:fld>
            <a:endParaRPr lang="uk-UA"/>
          </a:p>
        </p:txBody>
      </p:sp>
    </p:spTree>
    <p:extLst>
      <p:ext uri="{BB962C8B-B14F-4D97-AF65-F5344CB8AC3E}">
        <p14:creationId xmlns:p14="http://schemas.microsoft.com/office/powerpoint/2010/main" val="981758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13B68D-1526-4B07-99B8-FE69FE2646F6}" type="datetimeFigureOut">
              <a:rPr lang="uk-UA" smtClean="0"/>
              <a:t>08.06.2025</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A3C33A9E-B9EC-4923-9C8F-E516A0A1A43B}" type="slidenum">
              <a:rPr lang="uk-UA" smtClean="0"/>
              <a:t>‹#›</a:t>
            </a:fld>
            <a:endParaRPr lang="uk-UA"/>
          </a:p>
        </p:txBody>
      </p:sp>
    </p:spTree>
    <p:extLst>
      <p:ext uri="{BB962C8B-B14F-4D97-AF65-F5344CB8AC3E}">
        <p14:creationId xmlns:p14="http://schemas.microsoft.com/office/powerpoint/2010/main" val="152610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13B68D-1526-4B07-99B8-FE69FE2646F6}" type="datetimeFigureOut">
              <a:rPr lang="uk-UA" smtClean="0"/>
              <a:t>08.06.2025</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A3C33A9E-B9EC-4923-9C8F-E516A0A1A43B}" type="slidenum">
              <a:rPr lang="uk-UA" smtClean="0"/>
              <a:t>‹#›</a:t>
            </a:fld>
            <a:endParaRPr lang="uk-UA"/>
          </a:p>
        </p:txBody>
      </p:sp>
    </p:spTree>
    <p:extLst>
      <p:ext uri="{BB962C8B-B14F-4D97-AF65-F5344CB8AC3E}">
        <p14:creationId xmlns:p14="http://schemas.microsoft.com/office/powerpoint/2010/main" val="3594456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E13B68D-1526-4B07-99B8-FE69FE2646F6}" type="datetimeFigureOut">
              <a:rPr lang="uk-UA" smtClean="0"/>
              <a:t>08.06.2025</a:t>
            </a:fld>
            <a:endParaRPr lang="uk-UA"/>
          </a:p>
        </p:txBody>
      </p:sp>
      <p:sp>
        <p:nvSpPr>
          <p:cNvPr id="3" name="Footer Placeholder 2"/>
          <p:cNvSpPr>
            <a:spLocks noGrp="1"/>
          </p:cNvSpPr>
          <p:nvPr>
            <p:ph type="ftr" sz="quarter" idx="11"/>
          </p:nvPr>
        </p:nvSpPr>
        <p:spPr/>
        <p:txBody>
          <a:bodyPr/>
          <a:lstStyle/>
          <a:p>
            <a:endParaRPr lang="uk-UA"/>
          </a:p>
        </p:txBody>
      </p:sp>
      <p:sp>
        <p:nvSpPr>
          <p:cNvPr id="4" name="Slide Number Placeholder 3"/>
          <p:cNvSpPr>
            <a:spLocks noGrp="1"/>
          </p:cNvSpPr>
          <p:nvPr>
            <p:ph type="sldNum" sz="quarter" idx="12"/>
          </p:nvPr>
        </p:nvSpPr>
        <p:spPr/>
        <p:txBody>
          <a:bodyPr/>
          <a:lstStyle/>
          <a:p>
            <a:fld id="{A3C33A9E-B9EC-4923-9C8F-E516A0A1A43B}" type="slidenum">
              <a:rPr lang="uk-UA" smtClean="0"/>
              <a:t>‹#›</a:t>
            </a:fld>
            <a:endParaRPr lang="uk-UA"/>
          </a:p>
        </p:txBody>
      </p:sp>
    </p:spTree>
    <p:extLst>
      <p:ext uri="{BB962C8B-B14F-4D97-AF65-F5344CB8AC3E}">
        <p14:creationId xmlns:p14="http://schemas.microsoft.com/office/powerpoint/2010/main" val="369612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13B68D-1526-4B07-99B8-FE69FE2646F6}" type="datetimeFigureOut">
              <a:rPr lang="uk-UA" smtClean="0"/>
              <a:t>08.06.2025</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A3C33A9E-B9EC-4923-9C8F-E516A0A1A43B}" type="slidenum">
              <a:rPr lang="uk-UA" smtClean="0"/>
              <a:t>‹#›</a:t>
            </a:fld>
            <a:endParaRPr lang="uk-UA"/>
          </a:p>
        </p:txBody>
      </p:sp>
    </p:spTree>
    <p:extLst>
      <p:ext uri="{BB962C8B-B14F-4D97-AF65-F5344CB8AC3E}">
        <p14:creationId xmlns:p14="http://schemas.microsoft.com/office/powerpoint/2010/main" val="1872374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13B68D-1526-4B07-99B8-FE69FE2646F6}" type="datetimeFigureOut">
              <a:rPr lang="uk-UA" smtClean="0"/>
              <a:t>08.06.2025</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A3C33A9E-B9EC-4923-9C8F-E516A0A1A43B}" type="slidenum">
              <a:rPr lang="uk-UA" smtClean="0"/>
              <a:t>‹#›</a:t>
            </a:fld>
            <a:endParaRPr lang="uk-UA"/>
          </a:p>
        </p:txBody>
      </p:sp>
    </p:spTree>
    <p:extLst>
      <p:ext uri="{BB962C8B-B14F-4D97-AF65-F5344CB8AC3E}">
        <p14:creationId xmlns:p14="http://schemas.microsoft.com/office/powerpoint/2010/main" val="2655495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E13B68D-1526-4B07-99B8-FE69FE2646F6}" type="datetimeFigureOut">
              <a:rPr lang="uk-UA" smtClean="0"/>
              <a:t>08.06.2025</a:t>
            </a:fld>
            <a:endParaRPr lang="uk-UA"/>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uk-UA"/>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A3C33A9E-B9EC-4923-9C8F-E516A0A1A43B}" type="slidenum">
              <a:rPr lang="uk-UA" smtClean="0"/>
              <a:t>‹#›</a:t>
            </a:fld>
            <a:endParaRPr lang="uk-UA"/>
          </a:p>
        </p:txBody>
      </p:sp>
    </p:spTree>
    <p:extLst>
      <p:ext uri="{BB962C8B-B14F-4D97-AF65-F5344CB8AC3E}">
        <p14:creationId xmlns:p14="http://schemas.microsoft.com/office/powerpoint/2010/main" val="181515795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E49D7-8BAD-4416-0BA1-F1DA2FA5DE9E}"/>
              </a:ext>
            </a:extLst>
          </p:cNvPr>
          <p:cNvSpPr>
            <a:spLocks noGrp="1"/>
          </p:cNvSpPr>
          <p:nvPr>
            <p:ph type="ctrTitle"/>
          </p:nvPr>
        </p:nvSpPr>
        <p:spPr/>
        <p:txBody>
          <a:bodyPr>
            <a:normAutofit fontScale="90000"/>
          </a:bodyPr>
          <a:lstStyle/>
          <a:p>
            <a:r>
              <a:rPr lang="en-US" dirty="0"/>
              <a:t>Coursework: </a:t>
            </a:r>
            <a:br>
              <a:rPr lang="uk-UA" dirty="0"/>
            </a:br>
            <a:r>
              <a:rPr lang="en-US" dirty="0"/>
              <a:t>game application</a:t>
            </a:r>
            <a:br>
              <a:rPr lang="en-US" dirty="0"/>
            </a:br>
            <a:r>
              <a:rPr lang="en-US" dirty="0"/>
              <a:t> </a:t>
            </a:r>
            <a:r>
              <a:rPr lang="uk-UA" dirty="0"/>
              <a:t>«</a:t>
            </a:r>
            <a:r>
              <a:rPr lang="en-US" dirty="0"/>
              <a:t>2 3 4 Player Games</a:t>
            </a:r>
            <a:r>
              <a:rPr lang="uk-UA" dirty="0"/>
              <a:t>»</a:t>
            </a:r>
          </a:p>
        </p:txBody>
      </p:sp>
      <p:sp>
        <p:nvSpPr>
          <p:cNvPr id="3" name="Subtitle 2">
            <a:extLst>
              <a:ext uri="{FF2B5EF4-FFF2-40B4-BE49-F238E27FC236}">
                <a16:creationId xmlns:a16="http://schemas.microsoft.com/office/drawing/2014/main" id="{8DA687E9-D182-09B7-BB9D-3ACB7FBE8BE1}"/>
              </a:ext>
            </a:extLst>
          </p:cNvPr>
          <p:cNvSpPr>
            <a:spLocks noGrp="1"/>
          </p:cNvSpPr>
          <p:nvPr>
            <p:ph type="subTitle" idx="1"/>
          </p:nvPr>
        </p:nvSpPr>
        <p:spPr/>
        <p:txBody>
          <a:bodyPr/>
          <a:lstStyle/>
          <a:p>
            <a:r>
              <a:rPr lang="en-US" dirty="0"/>
              <a:t>Prepared by Filipenko A.M.</a:t>
            </a:r>
          </a:p>
          <a:p>
            <a:r>
              <a:rPr lang="en-US" dirty="0"/>
              <a:t>Supervisor </a:t>
            </a:r>
            <a:r>
              <a:rPr lang="en-US" dirty="0" err="1"/>
              <a:t>Suprunenko</a:t>
            </a:r>
            <a:r>
              <a:rPr lang="en-US" dirty="0"/>
              <a:t> O.O.</a:t>
            </a:r>
            <a:endParaRPr lang="uk-UA" dirty="0"/>
          </a:p>
        </p:txBody>
      </p:sp>
    </p:spTree>
    <p:extLst>
      <p:ext uri="{BB962C8B-B14F-4D97-AF65-F5344CB8AC3E}">
        <p14:creationId xmlns:p14="http://schemas.microsoft.com/office/powerpoint/2010/main" val="2812211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E68F1-8643-3860-E62F-995F1276E4ED}"/>
              </a:ext>
            </a:extLst>
          </p:cNvPr>
          <p:cNvSpPr>
            <a:spLocks noGrp="1"/>
          </p:cNvSpPr>
          <p:nvPr>
            <p:ph type="title"/>
          </p:nvPr>
        </p:nvSpPr>
        <p:spPr/>
        <p:txBody>
          <a:bodyPr/>
          <a:lstStyle/>
          <a:p>
            <a:r>
              <a:rPr lang="en-US" dirty="0"/>
              <a:t>Purpose</a:t>
            </a:r>
            <a:endParaRPr lang="uk-UA" dirty="0"/>
          </a:p>
        </p:txBody>
      </p:sp>
      <p:sp>
        <p:nvSpPr>
          <p:cNvPr id="3" name="Content Placeholder 2">
            <a:extLst>
              <a:ext uri="{FF2B5EF4-FFF2-40B4-BE49-F238E27FC236}">
                <a16:creationId xmlns:a16="http://schemas.microsoft.com/office/drawing/2014/main" id="{5A773629-6C39-06D3-F058-7C7DD96B6308}"/>
              </a:ext>
            </a:extLst>
          </p:cNvPr>
          <p:cNvSpPr>
            <a:spLocks noGrp="1"/>
          </p:cNvSpPr>
          <p:nvPr>
            <p:ph idx="1"/>
          </p:nvPr>
        </p:nvSpPr>
        <p:spPr>
          <a:xfrm>
            <a:off x="680321" y="2336872"/>
            <a:ext cx="9613861" cy="4749727"/>
          </a:xfrm>
        </p:spPr>
        <p:txBody>
          <a:bodyPr/>
          <a:lstStyle/>
          <a:p>
            <a:r>
              <a:rPr lang="en-US" dirty="0"/>
              <a:t>The purpose of this work is to create a game application using the principles of OOP, to demonstrate and apply the principles of creating 2D games using the SFML auxiliary library in the C# programming language. The following tasks have been set for this purpose.</a:t>
            </a:r>
          </a:p>
          <a:p>
            <a:pPr marL="457200" lvl="1" indent="0" eaLnBrk="0" fontAlgn="base" hangingPunct="0">
              <a:lnSpc>
                <a:spcPct val="100000"/>
              </a:lnSpc>
              <a:spcBef>
                <a:spcPct val="0"/>
              </a:spcBef>
              <a:spcAft>
                <a:spcPct val="0"/>
              </a:spcAft>
              <a:buNone/>
            </a:pPr>
            <a:r>
              <a:rPr lang="uk-UA" altLang="uk-UA" sz="2400" dirty="0">
                <a:latin typeface="Arial" panose="020B0604020202020204" pitchFamily="34" charset="0"/>
              </a:rPr>
              <a:t>1. Describe the subject area of the game .</a:t>
            </a:r>
          </a:p>
          <a:p>
            <a:pPr marL="457200" lvl="1" indent="0" eaLnBrk="0" fontAlgn="base" hangingPunct="0">
              <a:lnSpc>
                <a:spcPct val="100000"/>
              </a:lnSpc>
              <a:spcBef>
                <a:spcPct val="0"/>
              </a:spcBef>
              <a:spcAft>
                <a:spcPct val="0"/>
              </a:spcAft>
              <a:buNone/>
            </a:pPr>
            <a:r>
              <a:rPr lang="uk-UA" altLang="uk-UA" sz="2400" dirty="0">
                <a:latin typeface="Arial" panose="020B0604020202020204" pitchFamily="34" charset="0"/>
              </a:rPr>
              <a:t>2. Develop algorithms for building a game application, movement of objects, interaction between them.</a:t>
            </a:r>
          </a:p>
          <a:p>
            <a:pPr marL="457200" lvl="1" indent="0" eaLnBrk="0" fontAlgn="base" hangingPunct="0">
              <a:lnSpc>
                <a:spcPct val="100000"/>
              </a:lnSpc>
              <a:spcBef>
                <a:spcPct val="0"/>
              </a:spcBef>
              <a:spcAft>
                <a:spcPct val="0"/>
              </a:spcAft>
              <a:buNone/>
            </a:pPr>
            <a:r>
              <a:rPr lang="uk-UA" altLang="uk-UA" sz="2400" dirty="0">
                <a:latin typeface="Arial" panose="020B0604020202020204" pitchFamily="34" charset="0"/>
              </a:rPr>
              <a:t>3. Develop a 2D game using the principles of OOP.</a:t>
            </a:r>
          </a:p>
          <a:p>
            <a:pPr marL="457200" lvl="1" indent="0" eaLnBrk="0" fontAlgn="base" hangingPunct="0">
              <a:lnSpc>
                <a:spcPct val="100000"/>
              </a:lnSpc>
              <a:spcBef>
                <a:spcPct val="0"/>
              </a:spcBef>
              <a:spcAft>
                <a:spcPct val="0"/>
              </a:spcAft>
              <a:buNone/>
            </a:pPr>
            <a:r>
              <a:rPr lang="uk-UA" altLang="uk-UA" sz="2400" dirty="0">
                <a:latin typeface="Arial" panose="020B0604020202020204" pitchFamily="34" charset="0"/>
              </a:rPr>
              <a:t>4. Test the developed application.</a:t>
            </a:r>
          </a:p>
          <a:p>
            <a:endParaRPr lang="uk-UA" dirty="0"/>
          </a:p>
        </p:txBody>
      </p:sp>
      <p:sp>
        <p:nvSpPr>
          <p:cNvPr id="5" name="Rectangle 2">
            <a:extLst>
              <a:ext uri="{FF2B5EF4-FFF2-40B4-BE49-F238E27FC236}">
                <a16:creationId xmlns:a16="http://schemas.microsoft.com/office/drawing/2014/main" id="{28771F68-398F-24BB-D8E7-D2EFF12CD747}"/>
              </a:ext>
            </a:extLst>
          </p:cNvPr>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uk-UA" altLang="uk-UA" sz="1800" b="0" i="0" u="none" strike="noStrike" cap="none" normalizeH="0" baseline="0" dirty="0">
                <a:ln>
                  <a:noFill/>
                </a:ln>
                <a:solidFill>
                  <a:schemeClr val="tx1"/>
                </a:solidFill>
                <a:effectLst/>
                <a:latin typeface="Arial" panose="020B0604020202020204" pitchFamily="34" charset="0"/>
              </a:rPr>
            </a:br>
            <a:endParaRPr kumimoji="0" lang="uk-UA" altLang="uk-UA"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2735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01E64-C3C3-3F63-E916-01F26D009C24}"/>
              </a:ext>
            </a:extLst>
          </p:cNvPr>
          <p:cNvSpPr>
            <a:spLocks noGrp="1"/>
          </p:cNvSpPr>
          <p:nvPr>
            <p:ph type="title"/>
          </p:nvPr>
        </p:nvSpPr>
        <p:spPr/>
        <p:txBody>
          <a:bodyPr/>
          <a:lstStyle/>
          <a:p>
            <a:endParaRPr lang="uk-UA"/>
          </a:p>
        </p:txBody>
      </p:sp>
      <p:sp>
        <p:nvSpPr>
          <p:cNvPr id="3" name="Content Placeholder 2">
            <a:extLst>
              <a:ext uri="{FF2B5EF4-FFF2-40B4-BE49-F238E27FC236}">
                <a16:creationId xmlns:a16="http://schemas.microsoft.com/office/drawing/2014/main" id="{05EA40CB-6AB9-718D-4CD4-D7788DE6E835}"/>
              </a:ext>
            </a:extLst>
          </p:cNvPr>
          <p:cNvSpPr>
            <a:spLocks noGrp="1"/>
          </p:cNvSpPr>
          <p:nvPr>
            <p:ph idx="1"/>
          </p:nvPr>
        </p:nvSpPr>
        <p:spPr/>
        <p:txBody>
          <a:bodyPr/>
          <a:lstStyle/>
          <a:p>
            <a:r>
              <a:rPr lang="en-US" dirty="0"/>
              <a:t>Before designing the right structure of your gaming application, you need to analyze the requirements for it. This stage is the initial and main one, because before creating the application, you need to understand what exactly you need to create in it, whether it will be useful and convenient for users. Therefore, the following basic requirements were outlined for the 2 3 4 Player Games app:</a:t>
            </a:r>
            <a:endParaRPr lang="uk-UA" dirty="0"/>
          </a:p>
        </p:txBody>
      </p:sp>
    </p:spTree>
    <p:extLst>
      <p:ext uri="{BB962C8B-B14F-4D97-AF65-F5344CB8AC3E}">
        <p14:creationId xmlns:p14="http://schemas.microsoft.com/office/powerpoint/2010/main" val="3173417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C6AD2-9DDD-422C-2B4C-D742AEB7FEA3}"/>
              </a:ext>
            </a:extLst>
          </p:cNvPr>
          <p:cNvSpPr>
            <a:spLocks noGrp="1"/>
          </p:cNvSpPr>
          <p:nvPr>
            <p:ph type="title"/>
          </p:nvPr>
        </p:nvSpPr>
        <p:spPr/>
        <p:txBody>
          <a:bodyPr/>
          <a:lstStyle/>
          <a:p>
            <a:endParaRPr lang="uk-UA"/>
          </a:p>
        </p:txBody>
      </p:sp>
      <p:sp>
        <p:nvSpPr>
          <p:cNvPr id="3" name="Content Placeholder 2">
            <a:extLst>
              <a:ext uri="{FF2B5EF4-FFF2-40B4-BE49-F238E27FC236}">
                <a16:creationId xmlns:a16="http://schemas.microsoft.com/office/drawing/2014/main" id="{A2A7D298-3B85-56B3-6435-8325D06199D3}"/>
              </a:ext>
            </a:extLst>
          </p:cNvPr>
          <p:cNvSpPr>
            <a:spLocks noGrp="1"/>
          </p:cNvSpPr>
          <p:nvPr>
            <p:ph idx="1"/>
          </p:nvPr>
        </p:nvSpPr>
        <p:spPr/>
        <p:txBody>
          <a:bodyPr>
            <a:normAutofit fontScale="85000" lnSpcReduction="10000"/>
          </a:bodyPr>
          <a:lstStyle/>
          <a:p>
            <a:r>
              <a:rPr lang="en-US" dirty="0"/>
              <a:t>1.The game should provide a step-by-step process of playing in the application while maintaining equal rights for users. Therefore, a convenient game cycle was created for this purpose, allowing 2-4 users to play against each other.</a:t>
            </a:r>
            <a:endParaRPr lang="uk-UA" dirty="0"/>
          </a:p>
          <a:p>
            <a:r>
              <a:rPr lang="en-US" dirty="0"/>
              <a:t>2.The system should start the game process according to the selected number of players. To do this, in the menu window, I have written the appropriate buttons, regardless of the number of tanks selected, and the game will start.</a:t>
            </a:r>
            <a:endParaRPr lang="uk-UA" dirty="0"/>
          </a:p>
          <a:p>
            <a:r>
              <a:rPr lang="en-US" dirty="0"/>
              <a:t>3.Each player should not interfere with other players during the game to control their objects, so the interaction buttons are placed separately for each player.</a:t>
            </a:r>
            <a:endParaRPr lang="uk-UA" dirty="0"/>
          </a:p>
          <a:p>
            <a:r>
              <a:rPr lang="en-US" dirty="0"/>
              <a:t>4.The game must provide a correct analysis of the scoring, determination of destroyed and still alive tanks on the playing field.</a:t>
            </a:r>
            <a:endParaRPr lang="uk-UA" dirty="0"/>
          </a:p>
          <a:p>
            <a:r>
              <a:rPr lang="en-US"/>
              <a:t>5.The </a:t>
            </a:r>
            <a:r>
              <a:rPr lang="en-US" dirty="0"/>
              <a:t>game must track the winner of all rounds, regardless of whether the tournament itself was interrupted or completed.</a:t>
            </a:r>
            <a:endParaRPr lang="uk-UA" dirty="0"/>
          </a:p>
        </p:txBody>
      </p:sp>
    </p:spTree>
    <p:extLst>
      <p:ext uri="{BB962C8B-B14F-4D97-AF65-F5344CB8AC3E}">
        <p14:creationId xmlns:p14="http://schemas.microsoft.com/office/powerpoint/2010/main" val="43841140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73</TotalTime>
  <Words>365</Words>
  <Application>Microsoft Office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Trebuchet MS</vt:lpstr>
      <vt:lpstr>Berlin</vt:lpstr>
      <vt:lpstr>Coursework:  game application  «2 3 4 Player Games»</vt:lpstr>
      <vt:lpstr>Purpose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Антон Філіпенко</dc:creator>
  <cp:lastModifiedBy>Антон Філіпенко</cp:lastModifiedBy>
  <cp:revision>1</cp:revision>
  <dcterms:created xsi:type="dcterms:W3CDTF">2025-06-07T21:04:28Z</dcterms:created>
  <dcterms:modified xsi:type="dcterms:W3CDTF">2025-06-08T20:02:35Z</dcterms:modified>
</cp:coreProperties>
</file>