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2"/>
  </p:notesMasterIdLst>
  <p:handoutMasterIdLst>
    <p:handoutMasterId r:id="rId13"/>
  </p:handoutMasterIdLst>
  <p:sldIdLst>
    <p:sldId id="291" r:id="rId2"/>
    <p:sldId id="293" r:id="rId3"/>
    <p:sldId id="296" r:id="rId4"/>
    <p:sldId id="297" r:id="rId5"/>
    <p:sldId id="298" r:id="rId6"/>
    <p:sldId id="299" r:id="rId7"/>
    <p:sldId id="300" r:id="rId8"/>
    <p:sldId id="302" r:id="rId9"/>
    <p:sldId id="301" r:id="rId10"/>
    <p:sldId id="29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6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A9B5D6"/>
    <a:srgbClr val="8296C3"/>
    <a:srgbClr val="5D78AF"/>
    <a:srgbClr val="FFCCCC"/>
    <a:srgbClr val="0000FF"/>
    <a:srgbClr val="096AC9"/>
    <a:srgbClr val="3399FF"/>
    <a:srgbClr val="67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89639" autoAdjust="0"/>
  </p:normalViewPr>
  <p:slideViewPr>
    <p:cSldViewPr snapToGrid="0" snapToObjects="1">
      <p:cViewPr varScale="1">
        <p:scale>
          <a:sx n="115" d="100"/>
          <a:sy n="115" d="100"/>
        </p:scale>
        <p:origin x="126" y="162"/>
      </p:cViewPr>
      <p:guideLst>
        <p:guide orient="horz" pos="867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70"/>
    </p:cViewPr>
  </p:sorterViewPr>
  <p:notesViewPr>
    <p:cSldViewPr snapToGrid="0" snapToObjects="1">
      <p:cViewPr varScale="1">
        <p:scale>
          <a:sx n="85" d="100"/>
          <a:sy n="85" d="100"/>
        </p:scale>
        <p:origin x="20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2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 Corporation&gt;</a:t>
            </a:r>
            <a:br>
              <a:rPr lang="en-US" altLang="ja-JP"/>
            </a:br>
            <a:r>
              <a:rPr lang="en-US" altLang="ja-JP"/>
              <a:t>&lt;XXXXXXXXXXXX&gt;</a:t>
            </a:r>
            <a:endParaRPr lang="en-US" altLang="ja-JP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  <a:endParaRPr kumimoji="1" lang="en-US" altLang="ja-JP" dirty="0"/>
          </a:p>
        </p:txBody>
      </p:sp>
      <p:sp>
        <p:nvSpPr>
          <p:cNvPr id="9" name="TextBox 12"/>
          <p:cNvSpPr txBox="1"/>
          <p:nvPr/>
        </p:nvSpPr>
        <p:spPr>
          <a:xfrm>
            <a:off x="10237863" y="6707601"/>
            <a:ext cx="1906978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+mn-lt"/>
                <a:ea typeface="HGPGothicE" charset="-128"/>
                <a:cs typeface="Meiryo UI" pitchFamily="50" charset="-128"/>
              </a:rPr>
              <a:t>© 2020 NTT DATA Vietnam Co., LTD.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C56301A5-B670-D145-90FB-73C1609B8F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439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387B446-499A-4A3E-9D7A-F0BDFBB01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3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romanUcPeriod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en-US" altLang="ja-JP"/>
              <a:t>[Agenda]</a:t>
            </a:r>
            <a:endParaRPr kumimoji="1" lang="en-US" altLang="ja-JP" dirty="0"/>
          </a:p>
        </p:txBody>
      </p:sp>
      <p:sp>
        <p:nvSpPr>
          <p:cNvPr id="10" name="TextBox 12"/>
          <p:cNvSpPr txBox="1"/>
          <p:nvPr/>
        </p:nvSpPr>
        <p:spPr>
          <a:xfrm>
            <a:off x="2080172" y="6580944"/>
            <a:ext cx="2055992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NTT DATA Vietnam Co., LTD.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7200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2101718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NTT DATA Vietnam Co., LTD.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99308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739A75F-C26E-4579-AC28-FB23926AD7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908049"/>
            <a:ext cx="11113200" cy="5256000"/>
          </a:xfrm>
          <a:prstGeom prst="rect">
            <a:avLst/>
          </a:prstGeom>
        </p:spPr>
        <p:txBody>
          <a:bodyPr/>
          <a:lstStyle>
            <a:lvl1pPr marL="0" marR="0" indent="0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marR="0" lvl="0" indent="0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dirty="0"/>
              <a:t>Click and enter text.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643245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C1CB043-B09F-4407-ACA2-E4A68C1FA5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908050"/>
            <a:ext cx="11113200" cy="5256000"/>
          </a:xfrm>
          <a:prstGeom prst="rect">
            <a:avLst/>
          </a:prstGeom>
        </p:spPr>
        <p:txBody>
          <a:bodyPr/>
          <a:lstStyle>
            <a:lvl1pPr marL="0" marR="0" indent="0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marR="0" lvl="0" indent="0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dirty="0"/>
              <a:t>Click and enter text.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080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000" spc="200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231284" y="6593330"/>
            <a:ext cx="2041897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NTT DATA Vietnam Co., LTD.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014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9955850" y="6580944"/>
            <a:ext cx="206934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NTT DATA Vietnam Co., LTD.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233CCCD6-2B32-724F-8E6B-82620F2B10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289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F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80"/>
            <a:ext cx="12192000" cy="475266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 Corporation&gt;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5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10109676" y="6725801"/>
            <a:ext cx="2035164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NTT DATA Vietnam Co., Ltd.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86E9A11E-62A0-304E-A26D-C8D8562E2DA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2020 NTT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DATA</a:t>
            </a: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Vietnam Co., LTD.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2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pPr algn="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December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</a:p>
          <a:p>
            <a:pPr algn="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NTT DATA Vietnam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856062" y="4770296"/>
            <a:ext cx="8288778" cy="990000"/>
          </a:xfrm>
        </p:spPr>
        <p:txBody>
          <a:bodyPr/>
          <a:lstStyle/>
          <a:p>
            <a:r>
              <a:rPr 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DevOps Overview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1"/>
    </mc:Choice>
    <mc:Fallback xmlns="">
      <p:transition spd="slow" advTm="23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9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EB640550-8DB8-4C85-9122-B565B3E5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9374" y="1929820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Overview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about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DevOps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Benefit/</a:t>
            </a:r>
            <a:r>
              <a:rPr lang="en-US" sz="2000" dirty="0"/>
              <a:t> </a:t>
            </a:r>
            <a:r>
              <a:rPr lang="en-US" sz="2000" dirty="0" smtClean="0"/>
              <a:t>Disadvantages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DevOps </a:t>
            </a:r>
            <a:r>
              <a:rPr lang="en-US" sz="2000" dirty="0"/>
              <a:t>roadmap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Overview about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DevOps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8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EB640550-8DB8-4C85-9122-B565B3E5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Overview about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DevOps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84" y="1160238"/>
            <a:ext cx="8370916" cy="43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Overview about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DevOps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76116"/>
            <a:ext cx="10058400" cy="53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Benefit/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6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EB640550-8DB8-4C85-9122-B565B3E5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2.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Benefit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3" y="891107"/>
            <a:ext cx="10058400" cy="53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Benefit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0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Overview about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DevOps - </a:t>
            </a:r>
            <a:r>
              <a:rPr lang="en-US" altLang="ja-JP" b="1" dirty="0"/>
              <a:t>DevOps </a:t>
            </a:r>
            <a:r>
              <a:rPr lang="en-US" altLang="ja-JP" b="1" dirty="0" smtClean="0"/>
              <a:t>Engineer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25" y="773410"/>
            <a:ext cx="7946968" cy="55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32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82C934A1-5D0B-41FE-9560-A71F20E7E6CB}" vid="{6715799B-F3B1-4001-AB82-4E83AD70EA60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Presentation_Template_169_EN</Template>
  <TotalTime>19051</TotalTime>
  <Words>44</Words>
  <Application>Microsoft Office PowerPoint</Application>
  <PresentationFormat>Widescreen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Yu Gothic</vt:lpstr>
      <vt:lpstr>Arial</vt:lpstr>
      <vt:lpstr>HGPGothicE</vt:lpstr>
      <vt:lpstr>HGP創英角ｺﾞｼｯｸUB</vt:lpstr>
      <vt:lpstr>メイリオ</vt:lpstr>
      <vt:lpstr>Meiryo UI</vt:lpstr>
      <vt:lpstr>Presentation Template 2017</vt:lpstr>
      <vt:lpstr>DevOps Overview</vt:lpstr>
      <vt:lpstr>Content</vt:lpstr>
      <vt:lpstr>Overview about DevOps</vt:lpstr>
      <vt:lpstr>1. Overview about DevOps</vt:lpstr>
      <vt:lpstr>1. Overview about DevOps</vt:lpstr>
      <vt:lpstr>Benefit/</vt:lpstr>
      <vt:lpstr>2. Benefit</vt:lpstr>
      <vt:lpstr>Benefit</vt:lpstr>
      <vt:lpstr>1. Overview about DevOps - DevOps Engineer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中国APAC分野　ファンド申請資料</dc:title>
  <dc:creator>admin</dc:creator>
  <cp:lastModifiedBy>Dung Nguyen Ngoc</cp:lastModifiedBy>
  <cp:revision>1869</cp:revision>
  <cp:lastPrinted>2016-10-07T04:36:00Z</cp:lastPrinted>
  <dcterms:created xsi:type="dcterms:W3CDTF">2018-06-08T04:31:41Z</dcterms:created>
  <dcterms:modified xsi:type="dcterms:W3CDTF">2020-12-17T02:02:42Z</dcterms:modified>
  <cp:version>1.4</cp:version>
</cp:coreProperties>
</file>