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60" y="470493"/>
            <a:ext cx="8174971" cy="1258669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2D Closest Pair  using  {Divide AND Conquer}</a:t>
            </a:r>
            <a:br>
              <a:rPr lang="en-US" sz="28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60" y="3856187"/>
            <a:ext cx="7178070" cy="8633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Name: Ahmed Adel Azab </a:t>
            </a:r>
          </a:p>
          <a:p>
            <a:pPr algn="l"/>
            <a:r>
              <a:rPr lang="en-US" dirty="0"/>
              <a:t>ID: </a:t>
            </a:r>
            <a:r>
              <a:rPr lang="en-US" dirty="0">
                <a:latin typeface="Book Antiqua" panose="02040602050305030304" pitchFamily="18" charset="0"/>
              </a:rPr>
              <a:t>210165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EF52D8C-B6CA-B511-D2B6-7EAF7CDD5B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6432"/>
    </mc:Choice>
    <mc:Fallback>
      <p:transition spd="slow" advTm="6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7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87804ED3-B6DB-4168-B26E-F3CF20A77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7D656683-9A36-48F7-825C-F7E8994CF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5400">
            <a:solidFill>
              <a:srgbClr val="FFA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osest Pair of Points using Divide and Conquer algorithm - GeeksforGeeks">
            <a:extLst>
              <a:ext uri="{FF2B5EF4-FFF2-40B4-BE49-F238E27FC236}">
                <a16:creationId xmlns:a16="http://schemas.microsoft.com/office/drawing/2014/main" id="{75AF32AA-E1D4-C779-5DFC-14380C80B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2" r="2" b="20719"/>
          <a:stretch/>
        </p:blipFill>
        <p:spPr bwMode="auto">
          <a:xfrm>
            <a:off x="1268412" y="764360"/>
            <a:ext cx="9772651" cy="499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8400E-C857-CC9B-CCAF-B39EFBD8A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0059"/>
            <a:ext cx="11277600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9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17817-5A67-4547-A610-E6B119EE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1"/>
            <a:ext cx="6400526" cy="9273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659C-C704-A705-F8FD-82E5AA2F8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59" y="1968259"/>
            <a:ext cx="7513335" cy="3155831"/>
          </a:xfrm>
        </p:spPr>
        <p:txBody>
          <a:bodyPr anchor="t">
            <a:normAutofit/>
          </a:bodyPr>
          <a:lstStyle/>
          <a:p>
            <a:r>
              <a:rPr lang="pt-BR" sz="1800" dirty="0"/>
              <a:t>T (n) = 2T (n/2) + f (n)</a:t>
            </a:r>
          </a:p>
          <a:p>
            <a:pPr marL="0" indent="0">
              <a:buNone/>
            </a:pPr>
            <a:r>
              <a:rPr lang="en-US" sz="1400" dirty="0"/>
              <a:t>(with a = 2, b = 2, and d = 1)</a:t>
            </a:r>
          </a:p>
          <a:p>
            <a:pPr marL="0" indent="0">
              <a:buNone/>
            </a:pPr>
            <a:r>
              <a:rPr lang="en-US" sz="1400" dirty="0"/>
              <a:t>we get T (n) ∈ (n log n). </a:t>
            </a:r>
            <a:endParaRPr lang="pt-BR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2842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139</TotalTime>
  <Words>63</Words>
  <Application>Microsoft Office PowerPoint</Application>
  <PresentationFormat>Widescreen</PresentationFormat>
  <Paragraphs>8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Calibri</vt:lpstr>
      <vt:lpstr>Corbel</vt:lpstr>
      <vt:lpstr>Roboto</vt:lpstr>
      <vt:lpstr>Parallax</vt:lpstr>
      <vt:lpstr>2D Closest Pair  using  {Divide AND Conquer} </vt:lpstr>
      <vt:lpstr>PowerPoint Presentation</vt:lpstr>
      <vt:lpstr>PowerPoint Presentation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Closest Pair  using  {Divide AND Conquer} </dc:title>
  <dc:creator>ahmed adel</dc:creator>
  <cp:lastModifiedBy>ahmed adel</cp:lastModifiedBy>
  <cp:revision>9</cp:revision>
  <dcterms:created xsi:type="dcterms:W3CDTF">2024-05-14T15:37:33Z</dcterms:created>
  <dcterms:modified xsi:type="dcterms:W3CDTF">2024-05-18T16:23:43Z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