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EF98-E6D6-774E-0F3B-C52C03D53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D3363-82D8-897E-21A9-80D3C98BD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C7E4-E04F-A4D5-4C74-E52A0137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C646-5D71-44CF-BD73-2B5FDF8BAF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C9853-08DF-1A36-2C7E-8851F056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3643-D193-9644-89C0-B6E87DE5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BA9B-CA48-4BE4-939E-57C57852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8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141D-1782-1612-3278-9EF8D827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95DDE-F23E-91E8-873D-58AB2C3AA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DA42-8FAB-87AD-54F1-79D86C5E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C646-5D71-44CF-BD73-2B5FDF8BAF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02B6-FECF-19C8-78B5-2CB233EB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8777D-5B73-052D-5EB9-7A0A88D4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BA9B-CA48-4BE4-939E-57C57852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0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3941B-21BC-E5FC-4B65-41FEFDB3E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E7EBB-3FD4-61D4-CF5D-3870E108C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CD6B-8193-F9F4-63A5-C9B39C5A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C646-5D71-44CF-BD73-2B5FDF8BAF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E0515-5881-81C6-D294-623142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C9657-107C-FE93-7901-3ED1E5A8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BA9B-CA48-4BE4-939E-57C57852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62A-8455-130C-B4E7-033B66C6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C99-3579-A908-C282-0DFCE1243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EB41-0033-5E78-5805-69C4EC85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C646-5D71-44CF-BD73-2B5FDF8BAF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54B77-6791-06B3-C069-4CF8E1DB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C83B-C79B-E104-699E-65B57FF3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BA9B-CA48-4BE4-939E-57C57852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8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6C6F-8146-7287-E5F7-39E93164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73C8-1EA3-E261-A365-B85BF5E4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88690-2AF1-0B07-0A79-AB3056B6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C646-5D71-44CF-BD73-2B5FDF8BAF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E28F-E1F6-0DFB-AC30-78B9549D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4467-637C-2A7E-C20C-DE4B0B42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BA9B-CA48-4BE4-939E-57C57852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5848-EA74-869C-1A90-C22BB5E8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D8B4-0B78-DC0A-E9E4-ACF0C2083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743C9-12E4-4701-96C3-E0A8497D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5312-725F-CE64-DB30-9F067293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C646-5D71-44CF-BD73-2B5FDF8BAF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57A66-4882-181E-49E8-9D1BE15B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801BF-F825-0010-317D-7434B314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BA9B-CA48-4BE4-939E-57C57852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73C8-8DB9-0A07-C6B6-67AB9B55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7F853-1558-167C-EBBC-B52912B9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CCDB6-4A71-86D7-DAD6-2E2563C28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C05A0-EE44-B589-4D73-D648613F7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C7ACB-F531-8709-2381-03CC2929A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10EAE-A687-E79B-2855-FD34D5F5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C646-5D71-44CF-BD73-2B5FDF8BAF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CED8B-28B2-3942-5CE3-50DEEB9B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A4420-B021-4E21-F466-EA9A0320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BA9B-CA48-4BE4-939E-57C57852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0579-0D55-E304-97B0-FB146B53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E8AB1-8948-FFA2-51F6-A8D0AA3B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C646-5D71-44CF-BD73-2B5FDF8BAF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31922-E799-02A8-F065-C1612AD6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7CD3F-EBEF-A541-851C-59980690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BA9B-CA48-4BE4-939E-57C57852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9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376B4-6CBB-4670-3098-8B7F5ABB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C646-5D71-44CF-BD73-2B5FDF8BAF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0522D-FC3D-E137-2BAD-F50B0C14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3AB77-F60B-C106-6704-0750295F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BA9B-CA48-4BE4-939E-57C57852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9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F6D8-9258-2EFA-D9C3-65151F48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DD7F-8AA0-97C9-2275-9C8E47A23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C4875-0C35-A3E8-6893-4F01D09C7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9F0B1-C1FD-C979-8ED8-6AC1E91A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C646-5D71-44CF-BD73-2B5FDF8BAF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F6C78-D9C6-9BF1-CC2D-80F47A6E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4F20D-AF58-182F-36E2-A03ACF9E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BA9B-CA48-4BE4-939E-57C57852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FF82-58D0-BF74-AAF5-8B36107F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C7CA-FE70-0FAA-85D4-0ACEAEE5E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AF792-8602-6AD2-4886-9D090290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AE683-9467-BE64-AC7A-B4D9970B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C646-5D71-44CF-BD73-2B5FDF8BAF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066D8-40D0-D846-7490-8914F45D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46083-B390-5F8D-0D60-66C7F29F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BA9B-CA48-4BE4-939E-57C57852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C0215-6D69-1CE2-0D6A-8AE03E9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A30AA-3B04-0C81-A451-DB4B495CE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BC69-B4F2-E17C-040A-3A08101B3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2C646-5D71-44CF-BD73-2B5FDF8BAF4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1C88-0A8F-5932-831E-94F356265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33E78-00B6-DB1E-4521-5FB3798E4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3BA9B-CA48-4BE4-939E-57C57852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662B-A71C-3866-1935-F4CDDDEA5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4657E-20BD-923C-CE1C-016D38973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python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python101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099B9-A12A-8A2E-D583-9810C17C8A9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893A3-F810-4364-C8ED-9267B1B6C6C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E815E5A-CB57-83E9-B73B-3AB0AEA13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5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552179-332A-326C-11A9-DAF3E3EE7FB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411EF-8BA5-5650-A76B-70263D94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access a member of a list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list&amp;string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7977-01B6-0673-9ADF-7CC40496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สมาชิกของ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จะเริ่มนับจาก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0 ,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-1 คือสมาชิกตัวสุดท้าย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t[1]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คือสมาชิกตัวที่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เริ่มนับ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t[-1]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คือสมาชิกตัวสุดท้าย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501BA66C-EC35-D343-D059-C33F34D66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C4481-FDB2-2B68-C0D5-C4CD59236E8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7BFBEC36-AB55-326B-AD13-A4E8763AD38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73290-7699-829D-420B-E8EEDBD6DA44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8926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38B676-EE57-E7C1-C06F-ED170EC3FE7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1BE72-475E-6994-E3F6-F8BE5483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E9F0-FD53-AF0C-46A0-197CFF62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slicing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สามารถทำได้โดยใช้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colon [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a:b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] -&gt; [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a,b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ตัวที่อยู่ข้างใน [ ] เรียกว่า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FF51E-491E-3AAC-B0A3-75A65CD7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58" y="2677750"/>
            <a:ext cx="6817084" cy="3685522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66523DB-79B5-B760-1717-BBFA1ECC5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C950C11-7A4D-88C5-6204-1C2D9D5B21F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2">
            <a:extLst>
              <a:ext uri="{FF2B5EF4-FFF2-40B4-BE49-F238E27FC236}">
                <a16:creationId xmlns:a16="http://schemas.microsoft.com/office/drawing/2014/main" id="{18EC6DDD-B2E1-63BF-F8D0-85B2ABB9074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C1C7A-1618-7A43-5670-296487879D27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2119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C5C331-00C4-E4F9-60C6-4DA00024CD8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E7B1A-C69A-AB11-F57D-DC8EA815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CEE9-3F70-3EE9-AC20-656455DE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t[7:9] </a:t>
            </a: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ถ้าเว้นว่างหน้า : หมายความว่า เริ่มตั้งแต่ตัวแรก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t[:6]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</a:t>
            </a:r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ถ้าเว้นว่างหลัง : หมายความว่า ไปจนถึงตัวสุดท้าย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t[10:]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easy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t[7:9]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7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ไปจนถึงตัวที่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8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9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คือจุดจบ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is</a:t>
            </a:r>
          </a:p>
          <a:p>
            <a:pPr algn="l"/>
            <a:endParaRPr lang="th-TH" b="0" i="0" dirty="0">
              <a:effectLst/>
              <a:latin typeface="system-ui"/>
            </a:endParaRPr>
          </a:p>
          <a:p>
            <a:endParaRPr lang="en-US" dirty="0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3A269412-2CC2-167A-10AD-C0108FFF2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B5D82B-4EE1-068C-C74C-E6B240A45BC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4F756497-B84B-BE84-5229-BD5A7E5458E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6D58F-2922-E46E-1F30-FEA9DB41F01D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0537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79D3A7-5C63-1A41-A7CE-78967F385DA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6DDAC-59AE-F13A-0BE0-8781C61B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E663-367E-3D07-9F2B-4A7FE037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t[::2]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โดยค่าหลัง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ตัวที่สอง จะใช้กำหนด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step(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การกระโดด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t[::2] step=2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pto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ses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[0, 1, 2, 3, 4, 5, 6, 7, 8, 9 ] 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[::2]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[0, 2, 4, 6, 8]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t[2::2]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เริ่มนับตัวที่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step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to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60457DE5-5CFC-E3C2-A280-6D975C7D8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64ED5F-B773-3A3F-F70A-25B3EB32C825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431B63CC-B69A-ABAD-3705-C8E7283A44C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A772F-8ADD-6AF9-E338-5302D6C238BB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7738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56B39D-AE97-6470-8C65-996F561E12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A6B5F-FBEF-2EAD-94D6-D94A9EC1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มาต่อกัน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4247-CB53-9DAE-7448-B9ECFA14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สามารถนำ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มาต่อกันได้ด้วยการเติม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ตามด้วยค่าที่ต้องการต่อ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 = 'python is easy’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+ '??’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'python is easy??’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[1, 5, ‘v’]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ไม่สามารถนำ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ปกติมาต่อกับ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+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ไม่สามารถทำได้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[1, 5, 'v', []]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29AD45DE-DA12-9CD5-C3B0-7BCDBAD65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BDE1A6-9340-E8C8-BE00-23324B7FEA34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7E7860F8-56D1-DBE0-8336-6D939752D3F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D16E8-A732-C2E3-4F8E-7BFE3052A7BD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6116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93A6D-039F-2A17-7D3E-9D96543740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A6680-59F8-87BB-ECD8-FC501E44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split string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การแบ่ง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ตามสัญลักษณ์ที่กำหนด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94DB-7D66-D88E-91EE-48D2C6B1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สามารถแบ่งได้โดยการเติม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.split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ตามด้วยสัญลักษณ์ที่ต้องการใน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 = 'python is easy’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t.split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(' ‘)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หมายความว่า แบ่งข้อความในตัวแปร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โดยมีสัญลักษณ์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 ‘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คือช่องว่าง ดังนั้นจะได้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['python', 'is', 'easy’]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 = '12:30:15’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time.split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(':’)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หมายความว่า แบ่งข้อความในตัวแปร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โดยมีสัญลักษณ์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‘: ‘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ดังนั้นจะได้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['12', '30', '15']</a:t>
            </a:r>
          </a:p>
          <a:p>
            <a:endParaRPr lang="th-TH" dirty="0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42F2B98B-5B3C-35E4-C976-C2E22BF92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E66DA5-5D4F-B371-23A1-54A9E54FC37A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DD41320B-B54C-0B2C-0DED-945804A3D89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31F6A-BBF9-B60F-4B8C-CEA4408D7066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4421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17F058-7A88-0C1A-7CD7-9488840B753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EB43F-6224-E749-97F5-0839FA74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วิธีรวม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กลับ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81A3-6531-3687-4C05-04E74D05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easy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t_sp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t.split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(' ')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t_sp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['python', 'is', 'easy’]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สามารถรวมกลับได้โดยการกำหนดสัญลักษณ์ที่ต้องการ ตามด้วย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.join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ตามด้วยตัวแปรที่ต้องการรวมกลับใส่ใน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t_join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' '.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join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t_sp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t_join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= python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easy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599B098F-4B8D-C85B-FCB5-F7EA8653A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C73486-9361-926A-CBE8-C7736BBA187C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DE7EAD21-359D-C522-06F7-007BAB85E8D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84A59-EEC4-8810-621A-40FC7909D942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3492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F4D300-7260-7F1D-2BEA-9BA4C45B09F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9813E-A80E-8A2A-7BCE-B3CCEA5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Homework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711D-7725-C0A6-4DF4-2E930DA6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คำนวณเวลาเป็นวินาทีของเวลาต่อไปนี้โดยใช้คำสั่ง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split()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ออกมาให้สวยงาม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12:30:15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13:41:07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12:53:15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00:59:25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11:11:11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16:06:09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9D80B370-2BAD-8644-4AE5-9FC448141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F920A3-0E08-681C-285C-91288E98E16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2C4E434C-0D2D-427A-F15A-82FB73AB1D4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FDDC5-576C-CB89-1D23-6AD2CFB5A74A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63762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8F759F-590B-A05A-C821-4AF4FB6E0B27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64333-9E9E-09BC-5A50-446CE0EB132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2">
            <a:extLst>
              <a:ext uri="{FF2B5EF4-FFF2-40B4-BE49-F238E27FC236}">
                <a16:creationId xmlns:a16="http://schemas.microsoft.com/office/drawing/2014/main" id="{04C04300-A1C1-DAA6-D33E-431C1691822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F7855-4BFB-B9C6-5CAE-82E38800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Variables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คืออะไร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043E-1647-9D5A-DF70-A5F45CC9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180"/>
            <a:ext cx="10515600" cy="4351338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Variables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คือตัวแปรที่ใช้เก็บข้อมูล ยกตัวอย่างกำหนดตัวแปร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 =   3.14159265359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ไม่ต้องพิมพ์ยาว ใช้ตัวแปร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ที่กำหนดไว้แล้วแทน</a:t>
            </a: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หลักการตั้งชื่อตัวแปรเบื้องต้น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ตั้งให้สื่อ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ภาษาอังกฤษ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ใช้ตัวเลขได้แต่ห้ามขึ้นต้นด้วยตัวเลข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ห้ามเว้นวรรค</a:t>
            </a:r>
          </a:p>
          <a:p>
            <a:pPr algn="l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ห้ามตั้งชื่อตัวแปรที่ซ้ำกับชื่อฟังก์ชั่นต่างๆ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def, for, range, etc.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524C9-8560-F9AD-67DB-41DC7E9E07DC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944402-35BD-0045-F479-A0FE7F4D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6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FA0AF6-E028-6F57-4895-09087598CF1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FE372-8E09-92AD-92B3-708900FF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ชนิดของตัวแปร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88AA-AB76-D95E-9344-E5E78EC4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 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ตัวเลชจำนวนเต็ม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= 10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 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จำนวนจริง (ทศนิยม)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 = 10.0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ตัวอักษร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 (character))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ข้อความ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 = '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ธนพงศ์'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ตัวเลขที่เป็น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ไม่สามารถเอามา บวก ลบ คูณ หาร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กับตัวเลขได้ เช่น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 = '10'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5F25A8C6-5937-93FF-85CB-9464E71C2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68663A-B247-E82E-2A20-E8FFF2980C23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ECD1F1FD-2545-EFA0-4ACE-5C0B8354519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0A6FD-ECC0-EF01-498A-B3FE03293FBC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029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0CBF7-6B2F-83EB-338E-81687EE7FC3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E56C0-6046-5552-2202-A85D1269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 casting (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การเปลี่ยนชนิดของข้อมูล)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C4F1-DF60-3B8A-12AA-62D59DF5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กรณีต้องใช้ข้อมูลที่นำมาจากที่อื่น เราสามารถเปลี่ยนชนิดของข้อมูลตามที่เราต้องการใช้งานได้ โดยการ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กำหนดชนิดของข้อมูลที่ต้องการเปลี่ยนไว้หน้าตัวแปร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int(d)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float(d)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str(d)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91138C5C-0C4D-205E-0C32-4C9744560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D6E54D-C477-AEA5-B6E1-841B38E7035E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784B81C7-9265-D605-CF68-4E5E8771F9C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03807-F8DE-4958-837E-458CCFA16206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232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983E5-A738-A209-C33B-5066E355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4F54DE-1CB4-7BAD-7C4B-A8B474142BF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7187A-A8B8-2F91-2B3F-84EC42A0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Operation (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การเอาตัวแปร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ตัวมาทำอะไรกัน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b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(Operators + , - , * , / , %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70D2-3AAA-7C6F-3077-579D2DBB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การบวก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การลบ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การคูณ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การหาร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การหารแบบ % เครื่องหมาย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modulo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คือการหารเอาเศษ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DEB6C619-4645-CE38-54CD-D5B1806E0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D689C7-3FEB-A2E4-618C-9B8019A79CB3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FDE86DB6-FAF6-D6B9-1FF6-E578E9040C6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13C23-607E-6292-B4AF-99BC42CF4E57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8364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7AEE2-265B-7BC8-A5DE-22770108982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5811A-8657-E255-F27D-55AB97D7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แบบพิเศษ (การ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format 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9936-1A64-07C3-496C-00CF8DE30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พื้นฐาน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print('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ตัวแปร') สิ่งที่อยู่ข้างในวงเล็บคือ ตัวแปร 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การเพิ่มข้อความที่ต้องการนอกจากตัวแปร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คือการเพิ่ม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'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string'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และใช้ { } ใส่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print(f'%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คือการหารเอาเศษ เช่น 7%3 = {7%3}’)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\n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คือการขึ้นบรรทัดใหม่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\\ ใช้ในการตัด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text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แยกใน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จะถูกอ่านปกติ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92351DD8-5035-8FE8-9E38-51298227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D8776B-6903-16F7-7346-C19DC0465C6B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2D0F8F94-2367-9884-9455-27067A974B1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8637A-49FA-4E4A-963A-6BD50E9892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8316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AF281-091C-430D-6431-725D706C020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7A0FA-325D-17D1-6156-50BFFFA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(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โครงสร้างข้อมูล)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0A5F-8811-8B76-8E99-9AE7D4F9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การเอาตัวแปรหลายๆตัวมาเรียงกัน สามารถสร้างได้ 2 แบบ ดังนี้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1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2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list()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[1,5,'v']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ลำดับที่อยู่ใน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มีความสำคัญ ลำดับใน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เริ่มจาก 0,1,2,...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อยากได้สมาชิกของ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ให้เขียน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7AE8648A-B7D6-1A80-C82E-AA48248AA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C1CC93-3B5A-0B3C-0174-8D7B333907E3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28DE3FAC-86C8-C197-BB12-7D72A9F4237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B4B92-380E-2C92-1325-3FFD2B731E3F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301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916AA4-68ED-CF52-6190-9B00E97B944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5B8DA-EC1E-30E8-7213-2D6DA02C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append()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การเพิ่มสมาชิกเข้าใน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7D253-40BF-2478-3F44-ED1F0504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.append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ตามด้วยค่าที่ต้องการเพิ่มใน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สามารถเพิ่มสมาชิกเข้าใน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ที่ต้องการได้ เช่น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list_b.append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(‘u’)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ต่อมาลอง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[1, 5, 'v', 'u’]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จะเห็นว่า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‘u’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ถูกเพิ่มเข้ามาใน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.pop()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ใช้สำหรับดึงสมาชิกที่สุดท้ายออกจาก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list_b.pop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ต่อมาลอง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[1, 5, 'v’]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จะเห็นว่า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‘u’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ถูกดึงออกจาก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106E0EC2-612F-4170-4D6E-2B025EF19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66094E-EB39-8734-E9B1-BFEA30165D4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4AB7F2B3-B09B-436A-05D2-465D18423A4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73899-50CD-4C37-147F-903FCE492822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343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B2768F-65ED-DBD0-F9C3-DC10D888AC1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41ECF-6C27-29CB-9A6C-8B487B60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&gt; list of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E65F-E3B6-E24C-300D-81A9589D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คือคำสั่งตรวจสอบความยาวของ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จำนวนสมาชิก)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(t)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จะเท่ากับ 14 นับตามจำนวนตัวอักษรและวรรคหรือช่องว่างก็จะถูกนับ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1B015A37-9484-8C81-2EF5-FD165A11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CEDE20-9BCF-BF72-0778-48CC46CDF00B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647749D7-D400-97B5-311B-4AFF76A6FFB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3C62C-3B30-5CAA-B0EB-F51A1930B561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3645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system-ui</vt:lpstr>
      <vt:lpstr>Aptos</vt:lpstr>
      <vt:lpstr>Aptos Display</vt:lpstr>
      <vt:lpstr>Arial</vt:lpstr>
      <vt:lpstr>TH SarabunPSK</vt:lpstr>
      <vt:lpstr>Office Theme</vt:lpstr>
      <vt:lpstr>Class period 1</vt:lpstr>
      <vt:lpstr>Variables คืออะไร</vt:lpstr>
      <vt:lpstr>ชนิดของตัวแปร</vt:lpstr>
      <vt:lpstr>variable casting (การเปลี่ยนชนิดของข้อมูล)</vt:lpstr>
      <vt:lpstr>Operation (การเอาตัวแปร 2 ตัวมาทำอะไรกัน)  (Operators + , - , * , / , % )</vt:lpstr>
      <vt:lpstr>คำสั่ง print แบบพิเศษ (การ format string)</vt:lpstr>
      <vt:lpstr>DATA STRUCTURE (โครงสร้างข้อมูล)</vt:lpstr>
      <vt:lpstr>append() การเพิ่มสมาชิกเข้าใน list</vt:lpstr>
      <vt:lpstr>String &gt; list of characters</vt:lpstr>
      <vt:lpstr>access a member of a list (list&amp;string)</vt:lpstr>
      <vt:lpstr>List slicing</vt:lpstr>
      <vt:lpstr>ตัวอย่าง</vt:lpstr>
      <vt:lpstr>ตัวอย่าง</vt:lpstr>
      <vt:lpstr>การนำ list มาต่อกัน</vt:lpstr>
      <vt:lpstr>split string การแบ่ง string ตามสัญลักษณ์ที่กำหนด</vt:lpstr>
      <vt:lpstr>วิธีรวม string กลับ</vt:lpstr>
      <vt:lpstr>Homework class period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</dc:title>
  <dc:creator>Tan PH</dc:creator>
  <cp:lastModifiedBy>Tan PH</cp:lastModifiedBy>
  <cp:revision>1</cp:revision>
  <dcterms:created xsi:type="dcterms:W3CDTF">2024-04-05T12:19:38Z</dcterms:created>
  <dcterms:modified xsi:type="dcterms:W3CDTF">2024-04-05T12:19:51Z</dcterms:modified>
</cp:coreProperties>
</file>