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532" r:id="rId3"/>
    <p:sldId id="524" r:id="rId4"/>
    <p:sldId id="525" r:id="rId5"/>
    <p:sldId id="526" r:id="rId6"/>
    <p:sldId id="527" r:id="rId7"/>
    <p:sldId id="528" r:id="rId8"/>
    <p:sldId id="529" r:id="rId9"/>
    <p:sldId id="5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4807-6584-C94E-91A0-1FAF3A84D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4A689-3464-99FA-D137-B179BEC1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28C9-0551-3C05-280C-B8902317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978-05D9-999A-14FF-69E8CC04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6BE5-B93C-CA8B-8630-2AEB1718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065-CC48-47A1-A3DE-2CC97573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D2150-4FCC-449A-12F0-8AD3D500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78A2-0298-E553-DF62-3BE3BED7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4168-A97C-968B-32FB-2C9F4D26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E8A7-192F-8ED0-AE59-68691951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EF366-9034-8B9D-13A5-5CA59807F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EE84-DAB6-35D8-0492-35BD0BCD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E35B-88BB-F6A3-3033-B64C6901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367B-AEE2-163A-F756-11AF6377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C9AB-48B4-C921-50EC-800C5478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0445-4067-922A-E6E2-197FFD7C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A21F-1021-7839-9BEF-637BAB8B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A2CA-B806-BEC9-5389-AD411813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36B1-4DE0-87F7-D615-4F884E1F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A79D-F3D3-861D-939E-63AF58E4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C89E-57B1-0036-7537-EFF952EE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2454-24CB-7E15-CA2F-6DF5AAE3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8DEE-32C5-BAF3-B4B2-F6AF8A4B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EFE0-CE39-C803-3C8E-869F1798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4970-BDF4-9634-9FDD-0915583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340-F315-0CF2-A9FB-BF84A2C0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7D4-066F-5B44-757F-5235F595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B3C6-0B6B-2031-F05D-C9B4365E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9A9C-615B-4DF7-D0E9-45F2A51D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CD2E9-3ED7-B4A8-8E43-F2355832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999B4-899D-B6EC-BCE5-8C2C182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7212-65CF-79A3-9D8F-01A69C4C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B822-1494-16E1-0B96-01B55DF6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3CD0-8D1B-C121-EB5D-59969591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9B82C-CE6E-C30C-E90D-878F819A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D6EB0-13BE-DA51-F08C-649A95BD5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28755-A24E-BA77-FFCA-F826B20B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02919-3DE4-DB90-BD30-207615A2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F0275-AC7F-04F1-2300-8CD5D59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25AF-748D-9A67-0598-64F07FB4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17A69-42F7-73D4-2649-B6AFABED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5E1CE-2C21-16C4-A962-3494296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9C174-7ED3-16EE-4C41-8492299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E6D1D-6BBD-6E6E-3A69-E59FABF0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B9FBB-7DE8-A4F3-9C2E-7B13B96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AB2C-27BC-8CEF-6766-24CA8047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04AC-AF02-023C-46F7-7B5776B6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4F37-99CF-9E0A-75E1-35972D23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FFE7-C5B9-9F87-B9EC-967F1978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B1AA-DBC3-871A-077E-15F86B69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D1FD-21B4-0BF2-4DB2-61E95A2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10E11-9449-372C-ABB2-3D6AAA1A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C7DE-A4BB-95ED-3481-38013B5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E658-FF8B-AA0B-F198-C92816256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B0FE-AE2B-452C-73AB-1718620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F880-9DA3-FA08-9E78-8C90ABDF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E1B9-3AA9-5B1E-83CB-15B7C9A6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83EA-8370-EA59-4BAE-0B85CC3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65485-3181-24E4-D665-D3391A60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B518-C10A-2802-B300-B6422A33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DC55-7C8F-BFEA-7214-94E92F63B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B4A17-6A9D-46B7-85BA-CC3DC30271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7AE0-E87B-2C05-46BE-DF3B3B8B0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BF89-4917-1BE9-E76F-D340809AF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CC46B-AA53-4793-AFFF-35B3F9E71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</a:rPr>
              <a:t>timestamp</a:t>
            </a:r>
            <a:r>
              <a:rPr lang="en-US" dirty="0">
                <a:ea typeface="+mj-lt"/>
                <a:cs typeface="+mj-lt"/>
              </a:rPr>
              <a:t> - 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24A8-53F9-19C2-A1B7-C458D501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C80F-7DD6-85CA-8195-8CE7B1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https://drive.google.com/drive/folders/1AztYMSDdZiwjDHfSl0T51VSCYVRyQ2Z3?fbclid=IwAR1ITa6xSC4Yck3-SPxK4jY2EABAxYFW5HTBwt_xFDtDI5lP1N4e4kpunh8</a:t>
            </a:r>
            <a:endParaRPr lang="en-US" dirty="0"/>
          </a:p>
          <a:p>
            <a:r>
              <a:rPr lang="th-TH" dirty="0"/>
              <a:t>โหลดไฟล์</a:t>
            </a:r>
            <a:r>
              <a:rPr lang="en-US" dirty="0"/>
              <a:t> example_timestamp.csv</a:t>
            </a:r>
          </a:p>
          <a:p>
            <a:r>
              <a:rPr lang="th-TH" dirty="0"/>
              <a:t>เปรียบเทียบผลรวมของข้อมูล </a:t>
            </a:r>
            <a:r>
              <a:rPr lang="en-US" dirty="0"/>
              <a:t>alpha </a:t>
            </a:r>
            <a:r>
              <a:rPr lang="th-TH" dirty="0"/>
              <a:t>และ </a:t>
            </a:r>
            <a:r>
              <a:rPr lang="en-US" dirty="0"/>
              <a:t>beta </a:t>
            </a:r>
            <a:r>
              <a:rPr lang="th-TH" dirty="0"/>
              <a:t>ก่อนวันที่ 2 มิถุนายน 2020 และตั้งแต่วันที่ 2 มิถุนายน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2E26-62CF-2CB3-301F-252DD064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Timestamp - 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173D-6F3C-B3EC-BA4A-A6EB5CA2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timestamp </a:t>
            </a:r>
            <a:r>
              <a:rPr lang="th-TH" dirty="0"/>
              <a:t>ใช้แปลงรูปแบบข้อมูลวันเดือนปีต่างๆ ให้เป็นรูปแบบ </a:t>
            </a:r>
            <a:r>
              <a:rPr lang="en-US" dirty="0"/>
              <a:t>timestamp</a:t>
            </a:r>
          </a:p>
          <a:p>
            <a:pPr marL="0" indent="0">
              <a:buNone/>
            </a:pPr>
            <a:r>
              <a:rPr lang="en-US" dirty="0" err="1"/>
              <a:t>การใช้งาน</a:t>
            </a:r>
            <a:r>
              <a:rPr lang="en-US" dirty="0"/>
              <a:t> timestamp </a:t>
            </a:r>
            <a:r>
              <a:rPr lang="th-TH" dirty="0"/>
              <a:t>จะช่วยให้</a:t>
            </a:r>
            <a:r>
              <a:rPr lang="en-US" dirty="0"/>
              <a:t>สามารถใช้การชี้หรือเรียงข้อมูลวันเดือนปีโดยจะต่างจากการชี้หรือเรียงข้อมูลแบบปกติในรูปแบบ string </a:t>
            </a:r>
          </a:p>
          <a:p>
            <a:pPr marL="0" indent="0">
              <a:buNone/>
            </a:pPr>
            <a:r>
              <a:rPr lang="en-US" dirty="0"/>
              <a:t>timestamp </a:t>
            </a:r>
            <a:r>
              <a:rPr lang="en-US" dirty="0" err="1"/>
              <a:t>จะสามารถกำหนดรูปแบบ</a:t>
            </a:r>
            <a:r>
              <a:rPr lang="th-TH" dirty="0"/>
              <a:t>ข้อมูล</a:t>
            </a:r>
            <a:r>
              <a:rPr lang="en-US" dirty="0" err="1"/>
              <a:t>วันเดือนปีที่ต้องการ</a:t>
            </a:r>
            <a:r>
              <a:rPr lang="th-TH" dirty="0"/>
              <a:t>และแปลงรูปแบบข้อมูลเป็นรูปแบบ </a:t>
            </a:r>
            <a:r>
              <a:rPr lang="en-US" dirty="0"/>
              <a:t>timestamp </a:t>
            </a:r>
            <a:r>
              <a:rPr lang="en-US" dirty="0" err="1"/>
              <a:t>การใช้งานจะยืดหยุ่นกว่า</a:t>
            </a:r>
            <a:r>
              <a:rPr lang="en-US" dirty="0"/>
              <a:t> </a:t>
            </a:r>
            <a:r>
              <a:rPr lang="en-US" dirty="0" err="1"/>
              <a:t>เพราะบางคนอาจจะใช้รูปแบบในการเก็บข้อมูลวันเดือนปีต่างกัน</a:t>
            </a: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datetime </a:t>
            </a:r>
            <a:r>
              <a:rPr lang="en-US" dirty="0" err="1"/>
              <a:t>ใช้</a:t>
            </a:r>
            <a:r>
              <a:rPr lang="th-TH" dirty="0"/>
              <a:t>ใน</a:t>
            </a:r>
            <a:r>
              <a:rPr lang="en-US" dirty="0" err="1"/>
              <a:t>การชี้</a:t>
            </a:r>
            <a:r>
              <a:rPr lang="th-TH" dirty="0"/>
              <a:t>ข้อมูลรูปแบบ </a:t>
            </a:r>
            <a:r>
              <a:rPr lang="en-US" dirty="0"/>
              <a:t>timestamp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23E6-5A1B-FD23-41F1-8C46E0E2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ยกตัวอย่างการชี้วันเดือนปีแบบ</a:t>
            </a:r>
            <a:r>
              <a:rPr lang="en-US" dirty="0"/>
              <a:t> string </a:t>
            </a:r>
            <a:r>
              <a:rPr lang="en-US" dirty="0" err="1"/>
              <a:t>ธรรมดา</a:t>
            </a:r>
          </a:p>
        </p:txBody>
      </p:sp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D4630A33-2342-5D2C-6547-39F61914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885" y="1875788"/>
            <a:ext cx="3644482" cy="39667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AC02F-BE68-663F-121D-85247A0126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ตัวอย่างข้อมูลวันเดือนปีจากคอลัมน์</a:t>
            </a:r>
            <a:r>
              <a:rPr lang="en-US" sz="2400" dirty="0"/>
              <a:t> Unnamed: 0</a:t>
            </a:r>
          </a:p>
          <a:p>
            <a:pPr marL="0" indent="0">
              <a:buNone/>
            </a:pPr>
            <a:r>
              <a:rPr lang="en-US" sz="2400" dirty="0" err="1"/>
              <a:t>จะเรียงลำดับตามหลักการเรียงของข้อมูล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พื้นฐาน</a:t>
            </a:r>
            <a:r>
              <a:rPr lang="en-US" sz="2400" dirty="0"/>
              <a:t> </a:t>
            </a:r>
            <a:r>
              <a:rPr lang="en-US" sz="2400" dirty="0" err="1"/>
              <a:t>การใช้การชี้หรือการเรียงข้อมูล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แบบ</a:t>
            </a:r>
            <a:r>
              <a:rPr lang="en-US" sz="2400" dirty="0"/>
              <a:t> string </a:t>
            </a:r>
            <a:r>
              <a:rPr lang="en-US" sz="2400" dirty="0" err="1"/>
              <a:t>จึงสามารถใช้ได้</a:t>
            </a:r>
            <a:r>
              <a:rPr lang="en-US" sz="2400" dirty="0"/>
              <a:t> </a:t>
            </a:r>
            <a:r>
              <a:rPr lang="en-US" sz="2400" dirty="0" err="1"/>
              <a:t>เช่น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79B19-AE33-1652-7FBE-367A5E9C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44" y="3862343"/>
            <a:ext cx="4583573" cy="25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A9E6-D146-251C-9D4C-13FF2001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ยกตัวอย่างการชี้วันเดือนปีแบบ</a:t>
            </a:r>
            <a:r>
              <a:rPr lang="en-US" dirty="0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 </a:t>
            </a:r>
            <a:r>
              <a:rPr lang="en-US" dirty="0">
                <a:ea typeface="+mj-lt"/>
                <a:cs typeface="+mj-lt"/>
              </a:rPr>
              <a:t>string </a:t>
            </a:r>
            <a:r>
              <a:rPr lang="en-US" dirty="0" err="1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ธรรมดา</a:t>
            </a:r>
          </a:p>
        </p:txBody>
      </p:sp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745EE6CD-6F70-79CC-30F2-76D30D92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5255" y="2006097"/>
            <a:ext cx="3552754" cy="397702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E14ED-C0A1-18C2-D875-99AA9890A6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77000" cy="61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Aptos"/>
              </a:rPr>
              <a:t>เปลี่ยนรูปแบบวันเดือนปี</a:t>
            </a:r>
            <a:r>
              <a:rPr lang="en-US" sz="2400" dirty="0">
                <a:latin typeface="Aptos"/>
              </a:rPr>
              <a:t> </a:t>
            </a:r>
            <a:r>
              <a:rPr lang="en-US" sz="2400" dirty="0" err="1">
                <a:latin typeface="Aptos"/>
              </a:rPr>
              <a:t>และลองชี้และเรียงแบบ</a:t>
            </a:r>
            <a:r>
              <a:rPr lang="en-US" sz="2400" dirty="0">
                <a:latin typeface="Aptos"/>
              </a:rPr>
              <a:t> string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CFC133-A615-5C90-8109-50A205AD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4" y="2440803"/>
            <a:ext cx="4923090" cy="19763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3BDCA2-55C2-3261-35D1-EFBE0F75BCF3}"/>
              </a:ext>
            </a:extLst>
          </p:cNvPr>
          <p:cNvSpPr txBox="1">
            <a:spLocks/>
          </p:cNvSpPr>
          <p:nvPr/>
        </p:nvSpPr>
        <p:spPr>
          <a:xfrm>
            <a:off x="772409" y="4712616"/>
            <a:ext cx="6542791" cy="1780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Aptos"/>
              </a:rPr>
              <a:t>จะเห็นว่า เรียงไม่ถูก เพราะการเรียงแบบพื้นฐานของ </a:t>
            </a:r>
            <a:r>
              <a:rPr lang="en-US" sz="2400" dirty="0">
                <a:latin typeface="Aptos"/>
              </a:rPr>
              <a:t>string </a:t>
            </a:r>
            <a:r>
              <a:rPr lang="th-TH" sz="2400" dirty="0">
                <a:latin typeface="Aptos"/>
              </a:rPr>
              <a:t>จะเรียงจาก</a:t>
            </a:r>
          </a:p>
          <a:p>
            <a:pPr marL="0" indent="0">
              <a:buNone/>
            </a:pPr>
            <a:r>
              <a:rPr lang="th-TH" sz="2400" dirty="0">
                <a:latin typeface="Aptos"/>
              </a:rPr>
              <a:t>หน้าไปหลัง</a:t>
            </a:r>
            <a:r>
              <a:rPr lang="en-US" sz="2400" dirty="0">
                <a:latin typeface="Aptos"/>
              </a:rPr>
              <a:t>, 00</a:t>
            </a:r>
            <a:r>
              <a:rPr lang="th-TH" sz="2400" dirty="0">
                <a:latin typeface="Aptos"/>
              </a:rPr>
              <a:t> ถึง </a:t>
            </a:r>
            <a:r>
              <a:rPr lang="en-US" sz="2400" dirty="0">
                <a:latin typeface="Aptos"/>
              </a:rPr>
              <a:t>10</a:t>
            </a:r>
            <a:r>
              <a:rPr lang="th-TH" sz="2400" dirty="0">
                <a:latin typeface="Aptos"/>
              </a:rPr>
              <a:t> หรือ</a:t>
            </a:r>
            <a:r>
              <a:rPr lang="en-US" sz="2400" dirty="0">
                <a:latin typeface="Aptos"/>
              </a:rPr>
              <a:t> 000 </a:t>
            </a:r>
            <a:r>
              <a:rPr lang="th-TH" sz="2400" dirty="0">
                <a:latin typeface="Aptos"/>
              </a:rPr>
              <a:t>ถึง </a:t>
            </a:r>
            <a:r>
              <a:rPr lang="en-US" sz="2400" dirty="0">
                <a:latin typeface="Aptos"/>
              </a:rPr>
              <a:t>999</a:t>
            </a:r>
            <a:r>
              <a:rPr lang="th-TH" sz="2400" dirty="0">
                <a:latin typeface="Aptos"/>
              </a:rPr>
              <a:t> </a:t>
            </a:r>
            <a:endParaRPr lang="en-US" sz="2400" dirty="0">
              <a:latin typeface="Aptos"/>
            </a:endParaRPr>
          </a:p>
          <a:p>
            <a:pPr marL="0" indent="0">
              <a:buNone/>
            </a:pPr>
            <a:r>
              <a:rPr lang="th-TH" sz="2400" dirty="0">
                <a:latin typeface="Aptos"/>
              </a:rPr>
              <a:t>ถ้าเป็นตัวอักษรจะเริ่มจาก </a:t>
            </a:r>
            <a:r>
              <a:rPr lang="en-US" sz="2400" dirty="0">
                <a:latin typeface="Aptos"/>
              </a:rPr>
              <a:t>Aa </a:t>
            </a:r>
            <a:r>
              <a:rPr lang="th-TH" sz="2400" dirty="0">
                <a:latin typeface="Aptos"/>
              </a:rPr>
              <a:t>หรือ กก</a:t>
            </a:r>
            <a:r>
              <a:rPr lang="en-US" sz="2400" dirty="0">
                <a:latin typeface="Aptos"/>
              </a:rPr>
              <a:t> </a:t>
            </a:r>
            <a:r>
              <a:rPr lang="th-TH" sz="2400" dirty="0">
                <a:latin typeface="Aptos"/>
              </a:rPr>
              <a:t>ดังนั้นจึงมีแค่ </a:t>
            </a:r>
            <a:r>
              <a:rPr lang="en-US" sz="2400" dirty="0">
                <a:latin typeface="Aptos"/>
              </a:rPr>
              <a:t>01-06-2020</a:t>
            </a:r>
            <a:endParaRPr lang="th-TH" sz="2400" dirty="0">
              <a:latin typeface="Aptos"/>
            </a:endParaRPr>
          </a:p>
          <a:p>
            <a:pPr marL="0" indent="0">
              <a:buNone/>
            </a:pPr>
            <a:r>
              <a:rPr lang="th-TH" sz="2400" dirty="0">
                <a:latin typeface="Aptos"/>
              </a:rPr>
              <a:t>ที่น้อยกว่า </a:t>
            </a:r>
            <a:r>
              <a:rPr lang="en-US" sz="2400" dirty="0">
                <a:latin typeface="Aptos"/>
              </a:rPr>
              <a:t>02-06-2020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9194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89E-C5E2-CEA3-5D26-E02CD117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การ</a:t>
            </a:r>
            <a:r>
              <a:rPr lang="th-TH" dirty="0">
                <a:ea typeface="+mj-lt"/>
                <a:cs typeface="+mj-lt"/>
              </a:rPr>
              <a:t>ใช้ </a:t>
            </a:r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6BEB-31E1-C5FE-552B-A2BDB8F5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การใช้งาน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pd.to_datetime(‘</a:t>
            </a:r>
            <a:r>
              <a:rPr lang="th-TH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ข้อมูลคอลัมน์ที่ต้องการ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format=</a:t>
            </a:r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'%d-%m-%Y’</a:t>
            </a:r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th-TH" sz="2400" dirty="0">
                <a:solidFill>
                  <a:srgbClr val="000000"/>
                </a:solidFill>
                <a:latin typeface="Courier New" panose="02070309020205020404" pitchFamily="49" charset="0"/>
              </a:rPr>
              <a:t>โดย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Input: format </a:t>
            </a:r>
            <a:r>
              <a:rPr lang="th-TH" sz="2400" dirty="0">
                <a:solidFill>
                  <a:srgbClr val="000000"/>
                </a:solidFill>
                <a:latin typeface="Courier New" panose="02070309020205020404" pitchFamily="49" charset="0"/>
              </a:rPr>
              <a:t>จะใช้กำหนดรูปแบบวันเดือนปีของข้อมูล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endParaRPr lang="th-TH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%d</a:t>
            </a:r>
            <a:r>
              <a:rPr lang="th-TH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</a:rPr>
              <a:t>คือ วัน</a:t>
            </a:r>
            <a:endParaRPr lang="nn-NO" sz="2400" b="0" dirty="0">
              <a:effectLst/>
              <a:latin typeface="Courier New" panose="02070309020205020404" pitchFamily="49" charset="0"/>
            </a:endParaRPr>
          </a:p>
          <a:p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%m</a:t>
            </a:r>
            <a:r>
              <a:rPr lang="th-TH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effectLst/>
                <a:latin typeface="Courier New" panose="02070309020205020404" pitchFamily="49" charset="0"/>
              </a:rPr>
              <a:t>คือ เดือน</a:t>
            </a:r>
          </a:p>
          <a:p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%Y</a:t>
            </a:r>
            <a:r>
              <a:rPr lang="th-TH" sz="2400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</a:rPr>
              <a:t>คือ ปี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รูปแบบข้อมูลในคอลัมน์คือ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01-06-2020 </a:t>
            </a:r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format=</a:t>
            </a:r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'%d-%m-%Y’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รูปแบบข้อมูลในคอลัมน์คือ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2020-06-01 </a:t>
            </a:r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format=</a:t>
            </a:r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'%Y-%m-%d’</a:t>
            </a:r>
          </a:p>
          <a:p>
            <a:r>
              <a:rPr lang="th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รูปแบบข้อมูลในคอลัมน์คือ </a:t>
            </a:r>
            <a:r>
              <a:rPr lang="nn-NO" sz="2400" dirty="0">
                <a:latin typeface="Courier New" panose="02070309020205020404" pitchFamily="49" charset="0"/>
              </a:rPr>
              <a:t>01/06/2020 format</a:t>
            </a:r>
            <a:r>
              <a:rPr lang="nn-N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‘%d/%m/%Y’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17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256A-51E6-6CDA-0361-306234F2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ดึงข้อมูล</a:t>
            </a:r>
            <a:r>
              <a:rPr lang="en-US" dirty="0" err="1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ตัวอย่าง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7EEE-E4D1-A422-049E-DBD7F78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'/content/example_timestamp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_03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.csv’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df</a:t>
            </a:r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54215-FF8C-428F-E55C-43A6BA57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5" y="3315180"/>
            <a:ext cx="2457450" cy="2762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B6098-22CF-8765-0547-52D6DBA7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72" y="3315180"/>
            <a:ext cx="2188680" cy="1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228-9C3D-5530-F101-780525D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ตัวอย่าง</a:t>
            </a:r>
            <a:r>
              <a:rPr lang="th-TH" dirty="0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การใช้ </a:t>
            </a:r>
            <a:r>
              <a:rPr lang="en-US" dirty="0">
                <a:ea typeface="+mj-lt"/>
                <a:cs typeface="Angsana New" panose="02020603050405020304" pitchFamily="18" charset="-34"/>
              </a:rPr>
              <a:t>timestamp</a:t>
            </a:r>
            <a:r>
              <a:rPr lang="en-US" dirty="0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ea typeface="+mj-lt"/>
                <a:cs typeface="Angsana New" panose="02020603050405020304" pitchFamily="18" charset="-34"/>
              </a:rPr>
              <a:t>แปลงรูปแบบข้อมูล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584-4FD1-13DC-838B-F51A4EBF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format=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'%d/%m/%Y'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237AB-7B38-BA44-F9FC-027E4972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00" y="3246684"/>
            <a:ext cx="232410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882A0-0F7A-0997-0589-560CC570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1" y="3246684"/>
            <a:ext cx="3668686" cy="9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4BD3-7B96-67CB-8184-CC7A6C4A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การชี้ข้อมูล </a:t>
            </a:r>
            <a:r>
              <a:rPr lang="en-US" dirty="0">
                <a:ea typeface="+mj-lt"/>
                <a:cs typeface="Angsana New" panose="02020603050405020304" pitchFamily="18" charset="-34"/>
              </a:rPr>
              <a:t>timestamp </a:t>
            </a:r>
            <a:r>
              <a:rPr lang="th-TH" dirty="0">
                <a:ea typeface="+mj-lt"/>
                <a:cs typeface="Angsana New" panose="02020603050405020304" pitchFamily="18" charset="-34"/>
              </a:rPr>
              <a:t>ด้วย 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datetime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FD7-61E8-423C-4C4F-BE21865F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การชี้ข้อมูล </a:t>
            </a:r>
            <a:r>
              <a:rPr lang="en-US" dirty="0">
                <a:ea typeface="+mj-lt"/>
                <a:cs typeface="Angsana New" panose="02020603050405020304" pitchFamily="18" charset="-34"/>
              </a:rPr>
              <a:t>timestamp </a:t>
            </a:r>
            <a:r>
              <a:rPr lang="th-TH" dirty="0">
                <a:ea typeface="+mj-lt"/>
                <a:cs typeface="Angsana New" panose="02020603050405020304" pitchFamily="18" charset="-34"/>
              </a:rPr>
              <a:t>จะใช้คำสั่ง 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datetime</a:t>
            </a:r>
            <a:r>
              <a:rPr lang="th-TH" dirty="0"/>
              <a:t> สามารถกำหนดวันเดือนปีในการชี้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datetime(day=</a:t>
            </a:r>
            <a:r>
              <a:rPr lang="th-TH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วันที่ต้องการชี้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th-TH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เดือนที่ต้องการชี้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th-TH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ปี</a:t>
            </a:r>
            <a:r>
              <a:rPr lang="th-TH" dirty="0">
                <a:solidFill>
                  <a:srgbClr val="116644"/>
                </a:solidFill>
                <a:latin typeface="Courier New" panose="02070309020205020404" pitchFamily="49" charset="0"/>
              </a:rPr>
              <a:t>ที่ต้องการชี้</a:t>
            </a:r>
            <a:r>
              <a:rPr lang="en-US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800" b="0" dirty="0">
              <a:solidFill>
                <a:srgbClr val="11664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 เช่น 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</a:t>
            </a:r>
            <a:endParaRPr lang="th-TH" sz="2400" dirty="0"/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]&lt;datetime(day=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,month=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,year=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705ED-035B-3A85-D270-A0060E97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4405674"/>
            <a:ext cx="2970416" cy="22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system-ui</vt:lpstr>
      <vt:lpstr>Angsana New</vt:lpstr>
      <vt:lpstr>Aptos</vt:lpstr>
      <vt:lpstr>Aptos Display</vt:lpstr>
      <vt:lpstr>Arial</vt:lpstr>
      <vt:lpstr>Courier New</vt:lpstr>
      <vt:lpstr>Office Theme</vt:lpstr>
      <vt:lpstr>Class period 16</vt:lpstr>
      <vt:lpstr>Quiz</vt:lpstr>
      <vt:lpstr>Timestamp - datetime</vt:lpstr>
      <vt:lpstr>ยกตัวอย่างการชี้วันเดือนปีแบบ string ธรรมดา</vt:lpstr>
      <vt:lpstr>ยกตัวอย่างการชี้วันเดือนปีแบบ string ธรรมดา</vt:lpstr>
      <vt:lpstr>การใช้ timestamp</vt:lpstr>
      <vt:lpstr>ดึงข้อมูลตัวอย่าง</vt:lpstr>
      <vt:lpstr>ตัวอย่างการใช้ timestamp แปลงรูปแบบข้อมูล</vt:lpstr>
      <vt:lpstr>การชี้ข้อมูล timestamp ด้วย datetime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16</dc:title>
  <dc:creator>Tan PH</dc:creator>
  <cp:lastModifiedBy>Tan PH</cp:lastModifiedBy>
  <cp:revision>1</cp:revision>
  <dcterms:created xsi:type="dcterms:W3CDTF">2024-03-21T12:10:49Z</dcterms:created>
  <dcterms:modified xsi:type="dcterms:W3CDTF">2024-03-21T12:11:22Z</dcterms:modified>
</cp:coreProperties>
</file>