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1" r:id="rId4"/>
    <p:sldId id="442" r:id="rId5"/>
    <p:sldId id="443" r:id="rId6"/>
    <p:sldId id="444" r:id="rId7"/>
    <p:sldId id="447" r:id="rId8"/>
    <p:sldId id="448" r:id="rId9"/>
    <p:sldId id="445" r:id="rId10"/>
    <p:sldId id="449" r:id="rId11"/>
    <p:sldId id="450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6BED-8568-652A-9803-91A0DE52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6D89-2FC0-E279-46D1-932FE69A6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EDBD-CB1D-91F0-E931-B25C01A8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2588-52D9-D26C-B96A-69921628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6AB5-48FB-C4B0-558B-D00F4E3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27EB-0797-7B40-1F94-5BF71311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3E3A-D82B-E56B-2688-87AF98AB8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98E-5B0F-EB69-4032-B0C70ACF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6FB9-A32A-9FAB-48F0-BFC4E507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07A0-E3DF-0D73-85A9-18A2A011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A275-C8EA-20B3-B642-BCC9C7F3E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21A6-D9B0-62F6-ACBD-6C9F6C44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BF4B-E3C5-3A59-A2B9-69A3398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97E6-AE6B-8FFE-40B9-89EABA05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119F-519C-BEBB-6785-DB0EE44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769-B2BC-CBEC-756F-23FC4C0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0FDA-BB9B-C181-AC6F-5E18DC7E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D35-70F1-4FF7-A64D-15E251C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FF0E-544C-4A11-4E0F-28C9C806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A20A-FE10-60CB-A729-FD4AF13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5BBA-4642-CB4E-C964-512C27C1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59F7-BB3C-6248-1952-106A3149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572F-922A-1F8B-8984-5CBDBD00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8DE6-0592-D071-D407-BD2601CD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9127-A56A-ED74-DBE0-8D3F2F79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DEB-935D-98D3-364C-9E8E49B0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4EDC-2A36-1590-FC6D-F27D446C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2903-1F97-9EBB-FAD4-9A56A07C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657D-16AA-B3CB-9B31-946F91D5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AB8E-E33B-BAF4-641B-C77E37B5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DAAF-DB61-2E2C-E670-6185C335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8FDF-E6E6-D827-085B-DBB33BBB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6590-D022-3EF9-72F5-2F532EA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F9F7-97FB-F43A-F17D-92E38BE9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0CB4D-E18F-46A1-1F31-76868419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9FDAF-5EBD-112C-685E-5909017E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C4F4F-10FD-88FF-6DAE-AB5E8B79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781B2-A287-F420-831E-DF8C87AA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2E474-ADFE-7A23-56EE-593A9235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8EF-5F69-53C6-4123-DC2B32E9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D3DC-A02B-125D-3C1E-45EEA314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670C-199E-2C47-5B4E-728F1353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3F219-0B70-A60C-F457-864D4ABF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83879-014D-9905-66A0-F34C461F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1034D-3AB8-FF99-9E88-9B6614C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C89A-8D71-7484-49DA-431A6CEF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2D4D-615F-F7D8-EE80-C608698F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3EBF-FB41-4A47-29F6-EE151C8A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71BF-ED9D-B19C-4834-3BDA5DE7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2F33-AEE1-6928-1E75-79067FA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44A9-FCD4-5F15-F4A6-30ADF3F4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6EAB4-5CE2-D94A-EE55-EE58FE6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CD1F-FBB1-EB13-0163-0F56802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5A8FF-F67B-415E-09EF-E80B01D76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C5A0-2BAB-A46D-940F-FD23B21E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A151-04F5-8380-21ED-0026AF87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BF3B-3EAB-176E-A02D-5EFB3A60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F8373-8677-15D9-4093-9A92993A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D2842-A427-57CA-D47C-4D6A463C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D5EA-09A5-54CC-AFDC-7B221CAE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45E5-6ED0-FA96-D38E-44B61FBD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55D6E-4CBA-4A21-A9FA-F81E69B5082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5800-98E3-FF97-E214-94BB2199B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823B-99D3-812A-B4BB-DBCEED86C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EE8B4-EDA9-4555-B0E8-6C7FC2C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rawford/python-groupby-tuto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.com/pandas-dev/pandas/master/pandas/tests/io/data/csv/iri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B7ABD-6F24-178F-801F-3686D63B1F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29632-BB46-D33C-3D79-E49255B432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6B8AA46-C382-16EF-019A-8437C02C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2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 part2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19AE-E5F5-9696-C824-AF31E8ECEAC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453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1AE64-E3E4-2CB5-B2CA-964D3D5426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A971D-7A4F-41D4-F9EF-2E35FA5B71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71480-2D00-41A6-A146-09F9B29A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BD976-17E1-0BAC-39A4-C11101025A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E971D-6789-FAD6-4B44-F82D6574E6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E70C-C54F-4C5D-2D8B-BE1AC4F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893-86BC-54A5-3FF8-9715DC5C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35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pd.plotting.parallel_coordinates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th-T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การทำงานจะใช้ชื่อคอลัมน์เป็นแกน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และใช้ค่าในแต่ละ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โดยมองค่าข้อมูลแต่ละช่องในตารางเป็น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                                                                                   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ลากตามค่าข้อมูลแต่ละจุด                                                                             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นั้นๆในแต่ละคอลัมน์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จัดกลุ่มโดยการแบ่งสีตามคอลัมน์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6B904-D6A8-B8C6-5983-290F414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81" y="2334056"/>
            <a:ext cx="4867704" cy="2998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01774-BF70-C078-5029-1BF5313A570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311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3ABBD-2CA8-1619-9E0F-44DD4C6FC9D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357D4-5E45-C043-A46E-503A268C5BDE}"/>
              </a:ext>
            </a:extLst>
          </p:cNvPr>
          <p:cNvSpPr/>
          <p:nvPr/>
        </p:nvSpPr>
        <p:spPr>
          <a:xfrm>
            <a:off x="0" y="12231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B6CDC-5EF4-CF7F-2636-B239855D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ABB5F6E-73B1-5AD2-4908-592911444B4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43B2A-E626-3C31-7F55-9A5369BFF2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D2DEA-0A57-DAC0-E146-6DBADD6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scatter_matrix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0D4A-E97C-BE52-0CE3-43DF74F8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365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pd.plotting.scatter_matrix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การนำค่าที่เป็นตัวเลขของแต่ละ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ในแต่ละคอลัมน์มาเปรียบเทียบกัน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จะเหมือนกัน คือชื่อคอลัมน์                                                                                  และค่าในแต่ละคอลัมน์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จะสังเกตว่าถ้าเป็นข้อมูลคอลัมน์เดียวกันเปรียบเทียบกัน                                                                       จะเห็นเป็นกราฟ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แต่ถ้าเป็นข้อมูลคนละคอลัมน์มาเปรียบเทียบกัน                                                                                               จะสามารถดูความสัมพันธ์ของข้อมูลที่อยู่คนละคอลัมน์ได้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ED1-33AF-3AC5-F124-3522F56F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3" y="1998601"/>
            <a:ext cx="4385153" cy="3057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132AE-A4F2-D726-32FF-48799F98FC2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907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EBD6D-E7B2-B45D-4C22-D094B519BC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DE353-1E53-FE9E-C283-7CBC442F418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D856C9E-1990-9FD6-8F66-E3BE9486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C8C108A-76B5-2353-AB49-4AD44D4CAB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B16B2-C1DA-5655-19B0-E1C3B98FFB7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2A0C-7823-15C8-BF87-9681F70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1B9A-763B-DDA5-21B7-6C77BF3F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5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ในการบันทึกเป็นไฟล์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ต้องการบันทึกตารางในตัวแปร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สามารถบันทึกได้โดย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ชื่อตัวแปรตารางที่ต้องการ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ชื่อไฟล์ที่ต้องการในบันทึก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.csv’)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missing_sex.to_csv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'missing_sex.csv’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ผลลัพธ์จะอยู่รูปโฟลเดอร์ด้านซ้ายมือของหน้า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       สามารถกดดาวน์โหลดได้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43E3-E915-D734-2FAB-E3596240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97" y="4156380"/>
            <a:ext cx="1860403" cy="1539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53841-3B15-6769-DDC8-6CC7A71381C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807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F8FDF8-B41F-2369-02E8-AFD69088A3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A0FCA-F80A-5689-C975-22AD8B751F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BC9A9A-7E9E-FB93-AC99-F88B5029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019385D-6C41-9F5B-1ECE-178C6F7B44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2965-3530-3A0B-F677-585D1ADA5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B50-B839-9D91-CC8D-D6CAF9D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902F-828C-1CCA-051C-88E12B4F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https://www.kaggle.com/code/crawford/python-groupby-tutorial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คือการจับกลุ่มค่าในคอลัมน์ที่ต้องการ โดยจับค่าข้อมูลที่เหมือนกันในคอลัมน์ที่ต้องการเอามาไว้ด้วยกัน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ตัวแปรที่ใช้เก็บตารางตามด้วย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ชื่อคอลัมน์ที่ต้องการใช้จับกลุ่ม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สามารถใส่ได้หลายคอลัมน์โดยจัดคอลัมน์ที่ต้องการให้อยู่ใน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[(‘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)]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จากโค้ดต้องการจับกลุ่มค่าข้อมูลในคอลัมน์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nationality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คำสั่ง </a:t>
            </a:r>
            <a:r>
              <a:rPr lang="en-US" sz="2400" dirty="0" err="1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จะทำการจับกลุ่มข้อมูลทุกแถวทุกคอลัมน์ โดยจับกลุ่มตามค่าข้อมูลที่เหมือนกันในคอลัมน์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nationality</a:t>
            </a:r>
            <a:endParaRPr lang="th-TH" sz="2400" b="0" i="0" dirty="0">
              <a:solidFill>
                <a:schemeClr val="tx2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จะทำงานใน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การดูผลลัพธ์ของการใช้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จะต้องใช้คำสั่งเพิ่มเติม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สามารถดูได้หลายแบบโดยการเติมคำสั่งที่ต้องการดูต่อท้าย เช่น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).count()</a:t>
            </a:r>
            <a:endParaRPr lang="th-TH" sz="24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1D82C-BF27-72C0-A978-F5E01E18F72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909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6BA15-7C61-3E70-E11B-E0C7CC0C35D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EAD16-450E-FC70-AC8A-7FAE07177BE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779E53-1B45-7908-AF03-CA5B2AEE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8DF24B-BD98-E8EF-3FF1-771129DC6D5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814FB-D9A4-24B0-0542-276D25F4647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5AC20-C040-0506-EA74-DEEA0660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คำสั่งที่ใช้สำหรับดูผลลัพธ์ของ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FB9-7F3B-37BC-5F8E-007A2C4B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60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กตัวอย่าง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.count()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ใช้สำหรับดูจำนวนสมาชิก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ในแต่ละกลุ่มที่แบ่งตามค่าข้อมูลที่เหมือนกันแต่ละค่าในคอลัมน์ที่ใช้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.max()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ใช้ดูค่าที่สูงสุดในแต่ละคอลัมน์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3B9D0-DDB7-FB2C-E118-2F491D4C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1" y="3165491"/>
            <a:ext cx="4295775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ECD21-08A0-38BD-4DE3-39C6E49E336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421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B4191-AF8E-07E3-8141-A3FB66DA09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9D78C-6B6D-7365-39A6-481ADDBCA09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0BB052-D770-6929-6D73-65DDA191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0ED8A51-E1C7-667D-5DDF-E7278BB861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1F2AF-4D60-DE04-D5BF-174FA2431B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2EBE-F893-F108-E66E-3F295191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5B1F-C354-6544-3E7E-68265D8D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ตรวจสอบค่าว่าง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(missing)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logical expression True(missing)/False(non missing)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มาใช้เลือกข้อมูลในตารางทุก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และเก็บตารางที่เลือกแล้วไว้ในตัวแปร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ผลลัพธ์จะได้ตารางที่ทุก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9730B-AE05-77D0-83A7-95B2A8FFBE8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31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69919-65FC-FAB3-2FC1-0554E075E33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3F6C-E1C7-57F8-79E6-9F0C1F4F08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5F1B6-D8B3-5539-2460-7DFBED44C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DD1BEE-0055-D882-E21B-9B7DCC15DF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7D884-25E3-1D8B-5F0A-02922DEDE5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C169-52BA-D0C3-BAB0-99F8BD58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720B-8C49-0222-6CCB-8668A801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ค่าทางสถิติของข้อมูล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เพื่อหาว่าทำไม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หลายๆมุม เช่น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]).describe()</a:t>
            </a:r>
            <a:endParaRPr lang="en-US" sz="1800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]!=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'Burma’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5E902-8032-2CAC-5134-126711FB120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927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29ED45-C47C-7BF1-50B8-ADF93CA68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83223-99CB-2F7D-6ACC-B6C4680EF9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44E7861-23A1-80CC-ADDF-4DFAF372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8C84A34B-0110-35E1-79E1-C6026212D3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C13A3-6E58-EA0A-7248-7C0CE812A4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32DC-82A4-3FDD-B967-47E0C7D8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pandas table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3FD520-EC40-FE66-A442-4563134B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0" y="1112067"/>
            <a:ext cx="8986840" cy="515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F05CF-8997-4566-89C1-6CB207B0173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898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BE02B-1927-F4BE-1F12-777B0918B00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85A98-EA7A-32DD-A8ED-2E54D357B44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583BDC6-15CF-FB22-F6AB-3ECFA6F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D8EBA8E7-4896-8DB9-4B7A-4823262E93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9C154-66FD-6052-6D7B-3AB92E4D97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5A5C0-5DC1-4F55-7F7D-016FA3CD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D3D-D97D-BEBE-F45C-1E4EF9AE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pd.DataFrame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จะเป็นชื่อคอลัมน์และ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 = [{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'Jones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LLC'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'Alpha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'Blue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(records)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66DC9-8924-C964-127F-DB451BB1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13" y="4330700"/>
            <a:ext cx="2069789" cy="1239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ED7E2-D6D3-6645-8B3D-6293D1D9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62" y="4182732"/>
            <a:ext cx="5119026" cy="1535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A920CB-0F57-F260-2241-AC8E26728ED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022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1FDF8-2C56-E240-934B-928CBBC57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2CC44-2387-DFD0-C227-FADB15A961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30FC4C8-267A-F7BA-986D-81304D74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3BBCB619-F964-8993-E28F-5F9B8C385F8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60F4-C147-D7BA-826C-552432C99CB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5945-7D47-A3AE-A3C7-7C888655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850-CCA2-1D0C-7280-7ABB99C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95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from_records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โดยสร้าง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ใช้เก็บชื่อคอลัมน์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ขึ้นมาและเขียนชื่อคอลัมน์ที่ต้องการ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.from_records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1, columns=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2)</a:t>
            </a:r>
            <a:endParaRPr lang="en-US" sz="1800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6070-39AA-0CF6-AC62-A3C4205B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06" y="4319978"/>
            <a:ext cx="2000338" cy="11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16342-5B1B-2C70-6A52-FB6C699C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4208418"/>
            <a:ext cx="4138424" cy="1425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D9EE8-511A-52C1-D326-748BE8A678B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559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C1CA3-8D6F-01E4-A06F-DDA8E390D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AFF1F-87C5-3826-EF3E-C131B3346A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2284E-F3B7-A04E-7A98-C30DFC68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528DD5F-319B-4C89-DB1A-0C3E4AA679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C885D-156C-9504-7B93-A4596A62E09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8789-6052-0183-FFA5-58A0325F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Simple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0166-A0F7-4D9A-17D2-9A5AC965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351338"/>
          </a:xfrm>
        </p:spPr>
        <p:txBody>
          <a:bodyPr>
            <a:normAutofit/>
          </a:bodyPr>
          <a:lstStyle/>
          <a:p>
            <a:endParaRPr lang="th-TH" sz="2000" b="0" i="0" dirty="0">
              <a:solidFill>
                <a:srgbClr val="008000"/>
              </a:solidFill>
              <a:effectLst/>
              <a:latin typeface="Courier New" panose="02070309020205020404" pitchFamily="49" charset="0"/>
              <a:hlinkClick r:id="rId3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ให้นักศึกษาดาวน์โหลดข้อมูลดอกไม้ชื่อ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จากลิงค์นี้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  <a:hlinkClick r:id="rId3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https://raw.github.com/pandas-dev/pandas/master/pandas/tests/io/data/csv/iris.csv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และเก็บข้อมูลไว้ในตัวแปร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df.groupby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(‘Name’).count()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ดูพันธ์ของดอกไม้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60B33-A3E0-6D55-3F78-02AFEEE5E4B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617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10</vt:lpstr>
      <vt:lpstr>.groupby()</vt:lpstr>
      <vt:lpstr>คำสั่งที่ใช้สำหรับดูผลลัพธ์ของ .groupby() </vt:lpstr>
      <vt:lpstr>เฉลย Homework class period 9 ด้วย groupby()</vt:lpstr>
      <vt:lpstr>เฉลย Homework class period 9 ด้วย groupby()</vt:lpstr>
      <vt:lpstr>create pandas table</vt:lpstr>
      <vt:lpstr>ตัวอย่างการสร้างตาราง pandas</vt:lpstr>
      <vt:lpstr>ตัวอย่างการสร้างตาราง pandas</vt:lpstr>
      <vt:lpstr>Simple Visualization</vt:lpstr>
      <vt:lpstr>parallel_coordinates</vt:lpstr>
      <vt:lpstr>scatter_matrix</vt:lpstr>
      <vt:lpstr>save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10</dc:title>
  <dc:creator>Tan PH</dc:creator>
  <cp:lastModifiedBy>Tan PH</cp:lastModifiedBy>
  <cp:revision>2</cp:revision>
  <dcterms:created xsi:type="dcterms:W3CDTF">2024-05-15T04:25:50Z</dcterms:created>
  <dcterms:modified xsi:type="dcterms:W3CDTF">2024-06-17T06:52:05Z</dcterms:modified>
</cp:coreProperties>
</file>