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66" r:id="rId2"/>
    <p:sldId id="474" r:id="rId3"/>
    <p:sldId id="469" r:id="rId4"/>
    <p:sldId id="503" r:id="rId5"/>
    <p:sldId id="470" r:id="rId6"/>
    <p:sldId id="471" r:id="rId7"/>
    <p:sldId id="472" r:id="rId8"/>
    <p:sldId id="473" r:id="rId9"/>
    <p:sldId id="47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97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97F45-5775-C73D-C811-9087DAE3B7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CCF52D-1328-F575-E7F0-DCAA50BB02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9B3EA-8F17-8351-518D-7D7FC1FF5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32098-E3ED-4911-9A3D-141E56B985FD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7AD168-84EC-E58E-00E4-6BC6BDD16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4C39B-2BCC-76F5-5D0D-0EDEF3496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C2B26-0A83-4DFD-9490-96B424C98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895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8D6E-6E25-ADF8-8CC7-BA41926E7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E0AC64-AFB4-8C20-7E98-7E1F8B2F24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34AC07-0FD5-9CE8-A652-A2F4991D5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32098-E3ED-4911-9A3D-141E56B985FD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A74710-9A49-DFB6-2E22-690965069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DA468-1598-DEB9-0292-A032F03FB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C2B26-0A83-4DFD-9490-96B424C98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341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2000D1-A441-1ACB-1768-F432CB6BCF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BF4721-446F-5AC6-700E-7962C63F4D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EBCED3-A1F0-7D4D-87D4-A47A9EAFE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32098-E3ED-4911-9A3D-141E56B985FD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A5C362-F761-91FE-829B-4119FB4B1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F5B5F8-6683-D5F9-1418-2EFE7AD2E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C2B26-0A83-4DFD-9490-96B424C98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04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6C760-0420-76AD-AB12-A8D2E7CE0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B3BFEC-DD74-B2FF-3B7A-2701FC18D8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55DCC0-005D-3B03-2FAF-342702A90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32098-E3ED-4911-9A3D-141E56B985FD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DB2482-71D8-D238-B070-DF53828C0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CF0270-7927-6DBD-4ED8-5149D0D33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C2B26-0A83-4DFD-9490-96B424C98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56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604A3-2C7D-0FDC-493E-47FBDB068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9EB74C-8AE5-B269-19A6-0DFD687AB0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B5171E-0FB8-B47D-56C4-5B477FA89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32098-E3ED-4911-9A3D-141E56B985FD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5DC66-2615-2AED-5916-F82E90C1C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063FB2-E39E-4732-1A66-841F4CE70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C2B26-0A83-4DFD-9490-96B424C98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712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64871-5BAB-5E01-AA3D-BE8D74AEA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BB760-A228-4F32-DD25-D9DFE09C06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5138C5-3B74-188A-C459-9188EC42FD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A90948-F9F6-575C-4713-ADD64BE74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32098-E3ED-4911-9A3D-141E56B985FD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A703F8-19BC-1A4D-4E3F-F259AB466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C8A42F-DACC-9C68-9112-AFC6AEBB6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C2B26-0A83-4DFD-9490-96B424C98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372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DC63F-ADD6-D24E-B0D2-708D048B0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015DB4-D6DA-2A54-7B45-93EC73FBAB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34F158-BA75-3936-9CFE-DB81966873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D5B394-7312-4BC2-F163-D8AE41CF72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E7302D-4056-79FF-96AB-00E1A68E1E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3E12FA-0B13-414D-F560-94E1A09E1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32098-E3ED-4911-9A3D-141E56B985FD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281144-69EB-A61C-B969-4ADC57534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B4AA77-00C2-18ED-CF91-2F7C5C0DF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C2B26-0A83-4DFD-9490-96B424C98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739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53271-96BB-8F55-1F59-43556DAD6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EBD5BC-2DB0-98A5-6FEA-0576ED316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32098-E3ED-4911-9A3D-141E56B985FD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C5B220-E47A-9970-4F2D-D89A95F46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24AB3D-E347-9FD0-FDE3-4F892EB8D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C2B26-0A83-4DFD-9490-96B424C98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592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08DDBB-27AE-0CF7-C051-965F24D07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32098-E3ED-4911-9A3D-141E56B985FD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83124B-27F6-CB49-2B7E-DEF061109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1B46F2-1C8F-52FD-3B65-56E6F0984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C2B26-0A83-4DFD-9490-96B424C98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527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0C516-F34B-C010-BF7C-AB2410D06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37444-BF17-6EBB-2D47-AC078CB88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281B76-4318-D3A1-7BC0-2E25CED248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D66DE9-F215-98B5-6582-D9E543966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32098-E3ED-4911-9A3D-141E56B985FD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BEC1B4-274E-8D87-1686-3B9A15F80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2B024B-C5F5-ABD4-24BC-891E6F3A9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C2B26-0A83-4DFD-9490-96B424C98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988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6FDC1-E699-C775-893B-DED6449E1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DA9969-7694-4885-6620-FE7E3593D0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FE2D04-91D7-C4C9-F29A-17405A3CBF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09FB35-CCED-250B-740C-FE27084E1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32098-E3ED-4911-9A3D-141E56B985FD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8E62C7-0554-2673-268E-7D7C41635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518700-E91C-49C0-347B-6CCB18F33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C2B26-0A83-4DFD-9490-96B424C98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963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947E3E-98BC-DE20-8959-B34068B56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194822-24CC-3A27-BFB5-2A2C448D1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0413E3-72D4-3A05-00D0-5A686E9FDC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9F32098-E3ED-4911-9A3D-141E56B985FD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1DAEAC-0298-06FD-861E-9E970C3734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9EC14B-AC1A-668F-E05A-E9439917EA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77C2B26-0A83-4DFD-9490-96B424C98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85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go.th/dataset/item_7049410f-5bb8-4c75-9e94-112ca18b63e2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757DAB-7B06-5000-0148-3EA23EA52D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183F792-0A50-7D8C-7A9F-48AC8D6994B1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FFD9E6"/>
          </a:solidFill>
          <a:ln>
            <a:solidFill>
              <a:srgbClr val="FFD9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6785D4-90FC-0584-823E-CB7BFEF0F106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FFD9E6"/>
          </a:solidFill>
          <a:ln>
            <a:solidFill>
              <a:srgbClr val="FFD9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9B486DE4-053A-9624-6A52-B9B7AFBB1B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6162382-B4C8-C782-BE87-8B4EDA3CB9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Class period 12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267A60-05D2-1E27-EEB8-5C7EF63B65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บทที่ 6 การแสดงผลการกระจายของข้อมูล (ต่อ)</a:t>
            </a:r>
          </a:p>
          <a:p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Visualize_Data_Distribution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1B34F7-DEBA-D177-F01F-9141861F4A44}"/>
              </a:ext>
            </a:extLst>
          </p:cNvPr>
          <p:cNvSpPr txBox="1"/>
          <p:nvPr/>
        </p:nvSpPr>
        <p:spPr>
          <a:xfrm>
            <a:off x="114677" y="6172611"/>
            <a:ext cx="5532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1935359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8D33D95-C0AD-2656-5D10-D56F202E869C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FFD9E6"/>
          </a:solidFill>
          <a:ln>
            <a:solidFill>
              <a:srgbClr val="FFD9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228A8B-4B56-8021-4E7A-1752DCC6D7B6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FFD9E6"/>
          </a:solidFill>
          <a:ln>
            <a:solidFill>
              <a:srgbClr val="FFD9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D354B156-A759-38A1-66B5-A6129BB57C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6BB9CD7A-F5D6-B9CA-33E3-19C313021154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08CB86-3FDC-0DFB-B478-F95B28B12425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4FEAC-C216-3D4B-3C93-3E5BAF55D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Quiz2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0F6BA-B3DE-40F6-BE29-176CE397C9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โหลดข้อมูลรายได้เฉลี่ยต่อเดือนต่อครัวเรือน จำแนกตามภาค และจังหวัดจาก</a:t>
            </a:r>
          </a:p>
          <a:p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  <a:hlinkClick r:id="rId3"/>
              </a:rPr>
              <a:t>https://data.go.th/dataset/item_7049410f-5bb8-4c75-9e94-112ca18b63e2</a:t>
            </a:r>
            <a:endParaRPr lang="th-TH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ให้นักศึกษา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clean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ข้อมูลคอลัมน์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‘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ภาคและจังหวัด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’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และคอลัมน์ที่เป็น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missing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ออก </a:t>
            </a:r>
            <a:endParaRPr lang="en-US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85933E-D2C4-9853-E1CF-A50158685292}"/>
              </a:ext>
            </a:extLst>
          </p:cNvPr>
          <p:cNvSpPr txBox="1"/>
          <p:nvPr/>
        </p:nvSpPr>
        <p:spPr>
          <a:xfrm>
            <a:off x="114677" y="6172611"/>
            <a:ext cx="5532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1303981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4D53877-90AE-FA82-8DC3-6B055034C004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FFD9E6"/>
          </a:solidFill>
          <a:ln>
            <a:solidFill>
              <a:srgbClr val="FFD9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4B4B0D-0CCF-0F8D-F9EA-D9618517FA91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FFD9E6"/>
          </a:solidFill>
          <a:ln>
            <a:solidFill>
              <a:srgbClr val="FFD9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55EC672A-5BA7-8506-DB0E-01254A5A20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41406CCB-9A2A-C8E9-D56B-ECCBE77BF790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46D6F7-4F60-5A9A-5C14-FC2FD45922DA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428CC9-B889-8887-C143-8FBC4481F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การแสดงผลการกระจายของข้อมูล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Scatter Plot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F7A0D-B402-EF65-55B9-8367A2577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pandas </a:t>
            </a:r>
            <a:r>
              <a:rPr lang="en-US" sz="18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pd 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matplotlib </a:t>
            </a:r>
            <a:r>
              <a:rPr lang="en-US" sz="18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pyplot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plt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pd.read_csv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'https://raw.github.com/pandas-dev/pandas/master/pandas/tests/io/data/csv/iris.csv’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 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df.head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()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endParaRPr lang="th-TH" dirty="0">
              <a:solidFill>
                <a:srgbClr val="545454"/>
              </a:solidFill>
              <a:latin typeface="Courier New" panose="02070309020205020404" pitchFamily="49" charset="0"/>
            </a:endParaRP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สร้าง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google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colab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ใหม่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Visualize_Data_Distribution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_(02) </a:t>
            </a: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ดาวน์โหลดข้อมูลดอกไม้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iris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3C71BF-61CA-64DB-8503-AF33A2F4D693}"/>
              </a:ext>
            </a:extLst>
          </p:cNvPr>
          <p:cNvSpPr txBox="1"/>
          <p:nvPr/>
        </p:nvSpPr>
        <p:spPr>
          <a:xfrm>
            <a:off x="114677" y="6172611"/>
            <a:ext cx="5532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2179006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BCBE5BF-5502-B6F7-45B1-AB12F8185F5F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FFD9E6"/>
          </a:solidFill>
          <a:ln>
            <a:solidFill>
              <a:srgbClr val="FFD9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19CB34-54FB-08F1-994E-47D238BE4A5E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FFD9E6"/>
          </a:solidFill>
          <a:ln>
            <a:solidFill>
              <a:srgbClr val="FFD9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9D40BE1D-B813-EA5C-6741-8BAB63EABF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EE5DF568-9A97-3744-B539-B55410913ED6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D28265-96C4-C940-46AE-65D081BACED8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3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630F66-9524-B849-F8C6-778C7FE2B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ดอกไม้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iris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3B35B9-C452-E71A-41DA-51B7E0D3A2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1129" y="1612209"/>
            <a:ext cx="8629742" cy="394213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6817212-FD0B-5AF8-0292-3BEEB53378B7}"/>
              </a:ext>
            </a:extLst>
          </p:cNvPr>
          <p:cNvSpPr txBox="1"/>
          <p:nvPr/>
        </p:nvSpPr>
        <p:spPr>
          <a:xfrm>
            <a:off x="114677" y="6172611"/>
            <a:ext cx="5532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2700501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22EC969-D808-76A8-98DC-B654DE1CD2A4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FFD9E6"/>
          </a:solidFill>
          <a:ln>
            <a:solidFill>
              <a:srgbClr val="FFD9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7590C9-BE15-7644-7447-1C1DE212D58A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FFD9E6"/>
          </a:solidFill>
          <a:ln>
            <a:solidFill>
              <a:srgbClr val="FFD9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9" name="Picture 8" descr="A black and white logo&#10;&#10;Description automatically generated">
            <a:extLst>
              <a:ext uri="{FF2B5EF4-FFF2-40B4-BE49-F238E27FC236}">
                <a16:creationId xmlns:a16="http://schemas.microsoft.com/office/drawing/2014/main" id="{8A305CF4-E191-6EDB-BBD1-F988BDC3AF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10" name="Flowchart: Data 2">
            <a:extLst>
              <a:ext uri="{FF2B5EF4-FFF2-40B4-BE49-F238E27FC236}">
                <a16:creationId xmlns:a16="http://schemas.microsoft.com/office/drawing/2014/main" id="{8DDBDECE-7988-1D30-953A-E98FF11CB6D6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3CF0E8-10C9-6F91-3CFC-F5FE13A32FED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4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C33E8B-6421-D83E-1474-12765009F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8746"/>
            <a:ext cx="10515600" cy="1325563"/>
          </a:xfrm>
        </p:spPr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Scatter 2D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13502-1764-AC40-5D40-09079DF96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0012" y="1437741"/>
            <a:ext cx="10515600" cy="4351338"/>
          </a:xfrm>
        </p:spPr>
        <p:txBody>
          <a:bodyPr/>
          <a:lstStyle/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คือการมองข้อมูลในตารางแต่ละค่าเป็นจุด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จุด และนำจุดมาสร้างกราฟ เพื่อดูการกระจายของข้อมูลระหว่าง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2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nomination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(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คอลัมน์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โดยใช้คำสั่ง </a:t>
            </a:r>
            <a:r>
              <a:rPr lang="en-US" sz="2400" b="0" i="0" dirty="0" err="1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plt.scatter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(</a:t>
            </a:r>
            <a:r>
              <a:rPr lang="th-TH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แกน</a:t>
            </a:r>
            <a:r>
              <a:rPr lang="en-US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X,</a:t>
            </a:r>
            <a:r>
              <a:rPr lang="th-TH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แกน</a:t>
            </a:r>
            <a:r>
              <a:rPr lang="en-US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Y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เช่น </a:t>
            </a: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plt.scatter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PetalLength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SepalLength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])</a:t>
            </a: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D1F256-7871-3568-7E4B-8D9786AF92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9932" y="2449866"/>
            <a:ext cx="3535680" cy="149856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42B25EE-9816-7238-BD92-485B34AC6B17}"/>
              </a:ext>
            </a:extLst>
          </p:cNvPr>
          <p:cNvSpPr/>
          <p:nvPr/>
        </p:nvSpPr>
        <p:spPr>
          <a:xfrm>
            <a:off x="8092989" y="2442437"/>
            <a:ext cx="777962" cy="142620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C78989A-9368-5FE4-6BD5-4F4FDB7B5F84}"/>
              </a:ext>
            </a:extLst>
          </p:cNvPr>
          <p:cNvSpPr/>
          <p:nvPr/>
        </p:nvSpPr>
        <p:spPr>
          <a:xfrm>
            <a:off x="9453341" y="2453642"/>
            <a:ext cx="719359" cy="142620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2785A03-7562-678B-E0E1-C527960D53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7281" y="3151158"/>
            <a:ext cx="3221370" cy="242410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A3D9E81-6230-7AA3-52D6-91C7B72EFE4A}"/>
              </a:ext>
            </a:extLst>
          </p:cNvPr>
          <p:cNvSpPr txBox="1"/>
          <p:nvPr/>
        </p:nvSpPr>
        <p:spPr>
          <a:xfrm>
            <a:off x="114677" y="6172611"/>
            <a:ext cx="5532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649918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8A863EE-1BD7-BCA5-3403-656E54427D48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FFD9E6"/>
          </a:solidFill>
          <a:ln>
            <a:solidFill>
              <a:srgbClr val="FFD9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BCED268-79B7-8E25-8892-0ED5947231CA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FFD9E6"/>
          </a:solidFill>
          <a:ln>
            <a:solidFill>
              <a:srgbClr val="FFD9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5A234A36-AE54-04CB-A1F8-AE1A89FD08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8" name="Flowchart: Data 2">
            <a:extLst>
              <a:ext uri="{FF2B5EF4-FFF2-40B4-BE49-F238E27FC236}">
                <a16:creationId xmlns:a16="http://schemas.microsoft.com/office/drawing/2014/main" id="{F5CB8ADD-C6D6-DA0E-B32F-67B98E89E055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B6276E-2D63-2FEE-226B-9CB89AE3EBD8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5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41A861-F6EC-A5C9-082B-6A84DB467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Parameter: c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กำหนดค่าสีให้ทุกจุด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54035-9E26-C65F-7F46-561F2626C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1645"/>
            <a:ext cx="10515600" cy="4351338"/>
          </a:xfrm>
        </p:spPr>
        <p:txBody>
          <a:bodyPr/>
          <a:lstStyle/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สามารถกำหนดค่าสีที่ต้องการให้ทุกจุดได้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แต่ทุกจุดจะสีเดียวกัน เช่น</a:t>
            </a: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plt.scatter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PetalLength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SepalLength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],c=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‘r’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endParaRPr lang="th-TH" sz="2000" dirty="0">
              <a:solidFill>
                <a:srgbClr val="545454"/>
              </a:solidFill>
              <a:latin typeface="Courier New" panose="02070309020205020404" pitchFamily="49" charset="0"/>
            </a:endParaRPr>
          </a:p>
          <a:p>
            <a:endParaRPr lang="th-TH" sz="20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endParaRPr lang="th-TH" sz="2000" dirty="0">
              <a:solidFill>
                <a:srgbClr val="545454"/>
              </a:solidFill>
              <a:latin typeface="Courier New" panose="02070309020205020404" pitchFamily="49" charset="0"/>
            </a:endParaRPr>
          </a:p>
          <a:p>
            <a:endParaRPr lang="th-TH" sz="20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endParaRPr lang="th-TH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8E62FA-7671-769E-4F22-B64BABF853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9815" y="2571749"/>
            <a:ext cx="3672370" cy="276507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4A70598-F430-AA04-F2A5-83B2620E594A}"/>
              </a:ext>
            </a:extLst>
          </p:cNvPr>
          <p:cNvSpPr txBox="1"/>
          <p:nvPr/>
        </p:nvSpPr>
        <p:spPr>
          <a:xfrm>
            <a:off x="114677" y="6172611"/>
            <a:ext cx="5532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4033762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E28F414-B625-1AFD-5CA7-DE8F4D770BB7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FFD9E6"/>
          </a:solidFill>
          <a:ln>
            <a:solidFill>
              <a:srgbClr val="FFD9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E55517-C9B9-FB8A-BD40-CBEC6464BCE5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FFD9E6"/>
          </a:solidFill>
          <a:ln>
            <a:solidFill>
              <a:srgbClr val="FFD9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570ABC35-AA0F-A935-985E-5DC6F1F611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1CE2D731-2216-2C2A-72F2-0ED3EA90165F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329695-20C2-A144-66F2-9DA6DBA8E782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6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BEC872-F517-7EE5-D60C-3501C72C5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Parameter: c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กำหนดค่าสีตามกลุ่มข้อมูลที่ต้องการ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64EFD-A396-D3CE-EE40-E7E29D02F1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4896"/>
            <a:ext cx="10515600" cy="5032375"/>
          </a:xfrm>
        </p:spPr>
        <p:txBody>
          <a:bodyPr>
            <a:normAutofit/>
          </a:bodyPr>
          <a:lstStyle/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สามารถกำหนดค่าสีแต่ละจุดตามชื่อดอกไม้แต่ละกลุ่มได้ โดยการแทนที่ข้อมูลชื่อดอกไม้แต่ละกลุ่มด้วยตัวเลข หรือตัวย่อของสี เช่น</a:t>
            </a: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ใช้คำสั่ง 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set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'Name'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])</a:t>
            </a:r>
            <a:r>
              <a:rPr lang="th-TH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เพื่อดูชื่อดอกไม้ในคอลัมน์ 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Name</a:t>
            </a:r>
            <a:r>
              <a:rPr lang="th-TH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ผลลัพธ์จะได้</a:t>
            </a:r>
            <a:endParaRPr lang="th-TH" b="0" i="0" dirty="0">
              <a:solidFill>
                <a:srgbClr val="545454"/>
              </a:solidFill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{'Iris-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setosa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', 'Iris-versicolor', 'Iris-virginica’}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endParaRPr lang="th-TH" sz="20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ใช้คำสั่ง 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replace</a:t>
            </a:r>
            <a:r>
              <a:rPr lang="th-TH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เพื่อแทนที่ค่าที่ต้องการด้วยตัวเลขหรือตัวย่อสี และเก็บตารางที่แทนที่ข้อมูลไว้ในตัวแปรใหม่ เช่น </a:t>
            </a:r>
          </a:p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df2 = 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df.replace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({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'Iris-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setosa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'Iris-versicolor'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'Iris-virginica'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})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th-TH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หรือ</a:t>
            </a:r>
            <a:endParaRPr lang="th-TH" sz="2400" b="0" i="0" dirty="0">
              <a:solidFill>
                <a:srgbClr val="545454"/>
              </a:solidFill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df2 = 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df.replace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({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'Iris-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set</a:t>
            </a:r>
            <a:r>
              <a:rPr lang="en-US" sz="1800" b="0" i="0" dirty="0" err="1">
                <a:solidFill>
                  <a:schemeClr val="accent6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os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a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’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</a:rPr>
              <a:t>‘r’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'Iris-versicolor’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</a:rPr>
              <a:t>‘g’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'Iris-virginica’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</a:rPr>
              <a:t>‘b’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})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30CC73-E33D-F598-B710-0992C8F8182B}"/>
              </a:ext>
            </a:extLst>
          </p:cNvPr>
          <p:cNvSpPr txBox="1"/>
          <p:nvPr/>
        </p:nvSpPr>
        <p:spPr>
          <a:xfrm>
            <a:off x="114677" y="6172611"/>
            <a:ext cx="5532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2737398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A9FE15D-584E-0288-76AF-BD9EBA2E74AD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FFD9E6"/>
          </a:solidFill>
          <a:ln>
            <a:solidFill>
              <a:srgbClr val="FFD9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CD2B3C3-6B50-9D88-4A64-029352FBBB0D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FFD9E6"/>
          </a:solidFill>
          <a:ln>
            <a:solidFill>
              <a:srgbClr val="FFD9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FB33946F-91FA-5C68-B206-2C517A5E77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8" name="Flowchart: Data 2">
            <a:extLst>
              <a:ext uri="{FF2B5EF4-FFF2-40B4-BE49-F238E27FC236}">
                <a16:creationId xmlns:a16="http://schemas.microsoft.com/office/drawing/2014/main" id="{25D2724C-7958-A6EE-01C9-77BCAFF24C93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E19F77-0713-A254-172A-A837A56F8FC5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7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6BCDCB-0A99-28D4-8472-FB966AF46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Parameter: c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กำหนดค่าสีตามกลุ่มข้อมูลที่ต้องการ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49B05-47FC-9777-C019-697C73D28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3151"/>
            <a:ext cx="10515600" cy="4351338"/>
          </a:xfrm>
        </p:spPr>
        <p:txBody>
          <a:bodyPr/>
          <a:lstStyle/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ให้กำหนด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Parameter: c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ด้วยค่าในคอลัมน์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Name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ของตัวแปรตารางที่แทนที่ค่าแล้ว</a:t>
            </a:r>
            <a:endParaRPr lang="en-US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plt.scatter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(df2[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PetalLength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],df2[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SepalLength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],c=df2[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'Name'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])</a:t>
            </a:r>
            <a:endParaRPr lang="en-US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658111-B7AF-5561-E41C-DCCB0832D1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1061" y="2577630"/>
            <a:ext cx="3989877" cy="300414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7192005-8A0B-2D93-C102-FE4286C69EC5}"/>
              </a:ext>
            </a:extLst>
          </p:cNvPr>
          <p:cNvSpPr txBox="1"/>
          <p:nvPr/>
        </p:nvSpPr>
        <p:spPr>
          <a:xfrm>
            <a:off x="114677" y="6172611"/>
            <a:ext cx="5532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2537684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9E556E6-FB2D-6966-B240-1BAE12EE3B21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FFD9E6"/>
          </a:solidFill>
          <a:ln>
            <a:solidFill>
              <a:srgbClr val="FFD9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56037F-C46D-0F9A-2118-EA5111BA11A0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FFD9E6"/>
          </a:solidFill>
          <a:ln>
            <a:solidFill>
              <a:srgbClr val="FFD9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E7C5BD78-CDDC-4706-0A08-93DD4CC498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8" name="Flowchart: Data 2">
            <a:extLst>
              <a:ext uri="{FF2B5EF4-FFF2-40B4-BE49-F238E27FC236}">
                <a16:creationId xmlns:a16="http://schemas.microsoft.com/office/drawing/2014/main" id="{19318A5D-6E3F-880C-AE13-1D41FF7FAD6F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D69F1E-0676-FA14-E21A-94C01CB37ED9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8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DF6441-4021-9B12-C0AB-BFDB245A5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alpha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กำหนดความโปร่งแสง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F608A-8149-0EB0-711F-7159F535A0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9448"/>
            <a:ext cx="10515600" cy="4351338"/>
          </a:xfrm>
        </p:spPr>
        <p:txBody>
          <a:bodyPr/>
          <a:lstStyle/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คือค่าความโปร่งแสงของสี มีค่า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0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ถึง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โดย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คือไม่โปรงแสง เพื่อให้มองเห็นจุดที่ถูกบัง (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Bubble Chart)</a:t>
            </a: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plt.scatter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(df2[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PetalLength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’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],df2[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SepalLength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],c=df2[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'Name’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 ,alpha=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0.5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B1865A-29F0-8EC7-CDF0-4965193A9C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6963" y="2751936"/>
            <a:ext cx="3998074" cy="300192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FA504C3-44C4-393C-6C3C-CDBE57CD8215}"/>
              </a:ext>
            </a:extLst>
          </p:cNvPr>
          <p:cNvSpPr txBox="1"/>
          <p:nvPr/>
        </p:nvSpPr>
        <p:spPr>
          <a:xfrm>
            <a:off x="114677" y="6172611"/>
            <a:ext cx="5532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3694734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576</Words>
  <Application>Microsoft Office PowerPoint</Application>
  <PresentationFormat>Widescreen</PresentationFormat>
  <Paragraphs>58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Aptos</vt:lpstr>
      <vt:lpstr>Aptos Display</vt:lpstr>
      <vt:lpstr>Arial</vt:lpstr>
      <vt:lpstr>Courier New</vt:lpstr>
      <vt:lpstr>TH SarabunPSK</vt:lpstr>
      <vt:lpstr>Office Theme</vt:lpstr>
      <vt:lpstr>Class period 12</vt:lpstr>
      <vt:lpstr>Quiz2</vt:lpstr>
      <vt:lpstr>การแสดงผลการกระจายของข้อมูล Scatter Plot </vt:lpstr>
      <vt:lpstr>ดอกไม้ iris </vt:lpstr>
      <vt:lpstr>Scatter 2D</vt:lpstr>
      <vt:lpstr>Parameter: c กำหนดค่าสีให้ทุกจุด</vt:lpstr>
      <vt:lpstr>Parameter: c กำหนดค่าสีตามกลุ่มข้อมูลที่ต้องการ</vt:lpstr>
      <vt:lpstr>Parameter: c กำหนดค่าสีตามกลุ่มข้อมูลที่ต้องการ</vt:lpstr>
      <vt:lpstr>alpha กำหนดความโปร่งแสง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period 12</dc:title>
  <dc:creator>Tan PH</dc:creator>
  <cp:lastModifiedBy>Tan PH</cp:lastModifiedBy>
  <cp:revision>2</cp:revision>
  <dcterms:created xsi:type="dcterms:W3CDTF">2024-05-15T04:30:02Z</dcterms:created>
  <dcterms:modified xsi:type="dcterms:W3CDTF">2024-06-17T06:52:36Z</dcterms:modified>
</cp:coreProperties>
</file>