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76" r:id="rId2"/>
    <p:sldId id="478" r:id="rId3"/>
    <p:sldId id="480" r:id="rId4"/>
    <p:sldId id="479" r:id="rId5"/>
    <p:sldId id="483" r:id="rId6"/>
    <p:sldId id="484" r:id="rId7"/>
    <p:sldId id="482" r:id="rId8"/>
    <p:sldId id="485" r:id="rId9"/>
    <p:sldId id="477" r:id="rId10"/>
    <p:sldId id="486" r:id="rId11"/>
    <p:sldId id="487" r:id="rId12"/>
    <p:sldId id="488" r:id="rId13"/>
    <p:sldId id="489" r:id="rId14"/>
    <p:sldId id="481" r:id="rId15"/>
    <p:sldId id="490" r:id="rId16"/>
    <p:sldId id="491" r:id="rId17"/>
    <p:sldId id="492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837E-970B-49BC-8FC8-CC02BED0D0E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6B39-B557-454F-806B-02D04D27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E468-F14A-6866-0657-7A467B3E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C0DD0-8F21-42FA-0492-2AA612C2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D21F-9E82-D7CA-F034-372AF2CC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D04D-84F6-6F62-C4D9-54D95532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139D-96B5-ED88-494B-0497384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CB4A-54E2-8F94-4C45-F8A10A96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E0E63-B3EE-F94E-1BED-F61AF79B9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4A01-4139-7D12-B391-DCE6520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2FD1-4A9B-64D7-2096-AEFDC918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050E-066F-14DC-71BC-BC472F81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8B658-79F2-F0F3-5461-C7BB2FEF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2836F-1C61-8B18-48B0-B0260FB1B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2998-0ECA-5A43-54F5-9C5C2332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68FB-46BB-D058-41A8-1F7EB2FE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73E0-3A7B-74BA-F53B-E36D745A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BDAB-69E6-8656-B3E3-B16AEDF9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54D0-397D-C877-D93B-154B9DE5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C1257-8295-000D-E166-888B1A93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6D90-054E-3F44-6B7B-37EE79B2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CCA0-FE82-B5B7-9BEC-6F481813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605-E371-971C-827E-65F95CD8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C072B-ACD6-6513-14E1-BFA22940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6EC4-7700-15B5-9817-D01EDE6B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379-8C9C-3095-F173-DD601EE9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9328-96EE-2667-3EA5-4416E5A5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2284-D75D-36AB-FED3-0BE178B7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F8D2-D82A-C8D5-8D1B-FFC66F1D6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13C0C-8B83-4FCA-C33D-B33189B2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977B-2D88-8E7A-3883-30E85ACC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1467-9DC3-4B91-095A-87CCD7A2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E1C72-04FE-81C2-6D71-4D9CC22C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250-BB5E-4CEC-6EAB-68A3A00C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19C90-D668-EB00-9B47-9B7DFA8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B784-8F2E-8DC5-C613-CFC12B9A7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AC7C3-886D-72EC-DBBE-204FF09F9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E1E4C-6DA1-470E-5916-B16A5A90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6D99D-640C-2C2D-EBD3-1F43AFAA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2AEFE-E1BC-1F6E-C2EB-122B8AAD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1D49-A9E1-5C2A-9441-2CDED5F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B9EE-C8E3-6F49-F0D6-93145FEE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E2D59-9936-DE02-0315-5E20A6B3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48A-BF55-6CC0-1D08-446C561A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D768D-8582-2B88-123F-3DD07F50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8DCB5-0F06-7748-5436-D676982A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5DFD-2C81-C0FE-AB65-526EE580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6D9F0-AEA2-8098-6476-E2DAE13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AFFF-A452-9E29-1078-0FE6A7C2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339D-8EE2-7EC3-5CAA-2F339C15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F93B-4A0E-7AF3-C3AA-FB309C5D2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2FB4A-D413-F1CD-75A0-30602DB3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2C11-4481-E388-E2D5-FE53A71B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40A0B-7F31-3817-599E-204B0E4C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74CF-A90B-BD27-152B-21524A25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BF486-C7DC-A744-5EAE-51C34F24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611B-CBC6-A279-8DCF-65F35639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8C51-C548-223C-31D8-0DB84532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C2FD-20C7-4958-4A20-FD99DBEB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EE3D-EF21-00FE-D4E0-A6B5A27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F02EB-6F2C-7501-DD05-6F893336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2978-F350-0420-ED01-435362AB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1F1B-4024-2EAE-5069-BFD50E80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19880-3AD0-459B-91CD-E0E8712E89E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94FD-4417-6E5F-ADFB-D8699EEC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B43E-109A-4CAE-CDC0-129DA30C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markers_api.html#module-matplotlib.mark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.th/dataset/item_fadc318e-7743-4bc2-84d1-a19210a9bbd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65987-EF56-2C87-003F-1B8952FBF22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B7EA3-04E5-CADF-5A69-5115509B88D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B7709EF-97AD-7AEF-69C8-D38F2F23C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62E38-8F54-C489-9928-C50660617E7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9770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84DF1-756E-A0E2-4DA8-C060A67D18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CF77D-702D-7E13-A265-FB05040905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0D5195F-4AB1-3B01-AB84-AE42C460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AB27A92-E125-7902-1768-271B471FB8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02483-CCC2-E12E-8430-F12C52D6195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90AE-3505-A578-2C77-BA553A9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2553-D6FB-D9CD-A210-DF82E196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67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DA42-031E-97A9-43C7-6FE073B2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76" y="3429000"/>
            <a:ext cx="3141248" cy="2353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94695B-C5D9-5DA9-E169-D58BC812B89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6756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F775B-A785-DC0B-5BBD-DFB7CD2C718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C9B6E-1E59-1E12-C6C7-0271CEF840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E3632AB-50D0-D996-A82C-804ED381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BF59E10-A6E3-3F77-317E-CC1267297D9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FCCEC-DF93-FBC7-375B-75E139CE37E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5E789-5EF0-C56A-848F-C4DF65D4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การเพิ่มขนาด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ที่เล็กเกินไป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E0F0-71A7-DD58-5DAE-2DC92BFC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สามารถใช้ตัวเลขคูณเข้าไปในข้อมูลผ่านตัวแปร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เพิ่มขนาด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 เช่น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s=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4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*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sz="18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A3EDB-DB5E-123A-C7C7-637007A0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48" y="2913230"/>
            <a:ext cx="3676304" cy="2738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48A79-ABF6-7F8A-0C40-B15F0C92B0C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0970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83CB8-9CE2-367C-35D4-FA4D2CACEA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4C321-1427-21A8-7C7E-8EB170E01CD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792168B-7F85-FED0-AE9A-76052088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2067B76-884B-CA17-1CDD-7ED73F3BC3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62988-B3F5-7426-02F7-856428772F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CCB6C-3A94-9813-9CCE-69851192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C97E-77CC-223B-CCB6-A532C3F0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 \n(sizes of the circle determine petal widths of the flowers)'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33DD5-8FBF-5919-1D04-53B479CA6AD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336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0AA33-2EE0-F8FF-DB40-45239D37C2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89212-224F-79AD-9A19-172C9802E2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C1C80C9-9378-261E-DD19-07C74239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4CA7731-6457-4BF9-DEE8-074CFB1637A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61ED-4F22-02C5-2E93-A9DB73C509A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C3264-85D5-0A31-99D0-DED75A22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41424-36F9-F185-E644-1DB4D80D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63" y="1350963"/>
            <a:ext cx="5108073" cy="4231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92AA9-4965-C7CF-577F-B27DC1AE1D7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85258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7FE1A3-1575-3FAD-0031-F9F0EEB168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1D529-98D2-B42E-DA32-C7EA9D59E47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AD2B53C-B621-76C6-68FA-5A1760D8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EFCFCC0-BF2B-8842-2989-87EB5B86BB4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86EA5-C7C0-AF90-3FC6-2A287D19C2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9200-0DFD-DC81-1372-15226E85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เปลี่ยนหน้าตาของ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4283-1736-B29E-F055-FACBFEAB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สามารถเปลี่ยนหน้าตา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ได้ตามที่ต้องการเพื่อความสวยงาม โดยการใส่และกำหนด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สัญลักษณ์หน้าตา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สามารถหาได้จาก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https://matplotlib.org/stable/api/markers_api.html#module-matplotlib.markers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th-TH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FB827-6767-8C43-B4E7-00BCC9A7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46" y="2993411"/>
            <a:ext cx="3338108" cy="2684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E5A73-408A-F842-5D67-9A1AFBCFE61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9153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8CFC3-4281-22F0-AF9E-281962515C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0131C-2E20-FEC7-00A3-F3901A2D542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68CBD6F-BD8D-2A47-0A48-565DB4DB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64D2CAD-2253-2758-431C-B765BD32A8C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9E4AE-976F-C986-2D6C-76364EB866C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3E12-3D2A-5631-4B48-79D58756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7E55-A34E-4419-2D97-B66F6038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5675"/>
            <a:ext cx="11307165" cy="435133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สามารถใช้สัญลักษณ์ที่ต้องการใน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 เช่น </a:t>
            </a:r>
            <a:r>
              <a:rPr lang="en-US" sz="260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marker=</a:t>
            </a:r>
            <a:r>
              <a:rPr lang="en-US" sz="260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'X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th-TH" sz="260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EA5EC-EA89-C6E7-D29A-F284391D7DD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4910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7B644F-A4A6-B9E5-FE2A-80A93B8AA4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858F2-EE8E-C706-C8FB-A781698352D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59C9903-9464-581E-E67F-0B235883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E4E2099-230B-4892-4AC7-288D550562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62384-4448-09E6-A7B6-97525AFCA20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11506-C780-5455-56BE-93440ECC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3F85A-BF0E-130F-BF87-FD5E8976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98" y="1148408"/>
            <a:ext cx="5629203" cy="4503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3A348-B925-7004-3710-95DB37705DC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0135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58EEB-72EC-9C3C-9833-2910EA8A8CD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3AF-6EA2-3DC6-BC96-3A14E571465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325847F-0778-71DE-4F7B-E98E6E2D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9CF0EF3-D5F9-0DD8-C6A5-D5E4B53441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27F4A-8A3E-3613-D2C4-DF2D5B5746B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051C-A0C6-E692-4518-C734FA08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สามารถกำหนดหน้าตาของ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ตามกลุ่มที่ต้องการได้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7EDE-85DD-BF00-1908-5E09614B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ใช้สัญลักษณ์ที่ต้องการใน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แต่ละกลุ่มได้เลย เช่น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‘$s$’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‘$c$’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‘$g$’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5925-F004-8ECD-66D3-9A3242512C4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41306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D21DCE-712B-A144-53FA-7AF1D20A8C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14B38-C16A-4CBD-76A4-D3760BD6C3B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6E40C2E-7D7B-F959-AE75-5909CD9B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43291EA-9C8F-7BD4-1C94-2FDDAD3F136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3BFEB-0567-44C6-CF6E-BC3770EB8F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025A6-C1D6-E065-469B-045CD6B7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ผลลัพธ์ตัวอย่างกำหนด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ตามกลุ่ม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4CBFB-0AF3-F215-A3AC-F00D092D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824" y="1509334"/>
            <a:ext cx="5130352" cy="4139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595A3-A0A1-09A9-92D8-567F189A0BF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697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32FA2-D2EE-881E-C31F-07E5FFA140E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70AD5-82EA-6DD4-5795-415752BF1F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5D1D1B1-CABE-0950-6847-EDDA5460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649141-670A-1970-6282-B85BA771D2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71400-194E-8BDF-E051-5DF4D8B5284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53360-81AC-8BE3-1DF3-CFECFCB8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F4EE-80F5-A226-8CA1-16FF3BF9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โหลดตาราง ตค57 กับ ตาราง พย57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จากไฟล์ จัดซื้อ ตค57-ตค58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https://data.go.th/dataset/item_fadc318e-7743-4bc2-84d1-a19210a9bbd6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4C54D-76B3-E234-6000-64801218007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2198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9DA228-1ADC-E326-40A0-99D1B31FBE2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E5199-CADA-E611-6A73-3B1250EC0F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8562ED7-8009-D360-AC34-9E5BEFB5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9BA2F70-83D7-785D-8B62-2A1FCFD3352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2F82A-1046-6859-C639-418228D35E3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7F36-4056-9426-8C0C-16C8793A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การเพิ่มชื่อกราฟ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075-4CE1-2C29-E018-65372A9A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18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สามารถตั้งชื่อกราฟตามที่ต้องการได้โดยการใช้คำสั่ง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plt.title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petal &amp; sepal length of different iris flowers'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ED7DC-9597-E8E5-6749-FFA3C929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8" y="2914482"/>
            <a:ext cx="3566144" cy="282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AF846-5431-A77B-25B6-6FAFD916BFA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25322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65603-710F-F936-525F-F4EA17C817A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F77F8-E0AF-F07D-5F93-DB65351535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FF89A74-4C03-1B0A-E952-05379CD2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16D6FB7-064E-600C-3CD8-F9D86552FA9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7FC1E-A492-DCAF-D0E7-0FB8B82B54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A6A41-8D56-6E60-8CF1-3295630C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การเพิ่มชื่อแกนในกราฟ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8E30-8A1B-3C5E-D680-21A39576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สามารถตั้งชื่อแกนในกราฟตามที่ต้องการได้โดยการใช้คำสั่ง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plt.xlabel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plt.ylabel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73646-4AF0-8097-DC2F-835677F8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2536742"/>
            <a:ext cx="3713481" cy="2831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CE249-3DE9-F5FA-304D-B64502C95B5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724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F3715-32AD-C93A-AC34-D31D600FCDF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5CA0B-9F2C-71B3-4110-97526D885B2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7E71C9E-F169-AAAA-8A87-126DEE7F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350C008-59BC-00D9-6235-D799F31EB17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A3F3-85AB-C5A6-920F-2D95E12B0C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6FD30-AB07-AF2D-FE68-90F88AB7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การแยกข้อมูลเพื่อกำหนดลักษณะ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09CA-D06D-EF42-4C0C-F2E63E1B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โดยการแยกข้อมูลเพื่อกำหนดลักษณะ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 จำเป็นที่จะต้องรู้ลำดับและจำนวน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ของแต่ละกลุ่มก่อน 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ในข้อมูลดอกไม้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สายพันธุ์ คือ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Iris-versicolor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verginiga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เมื่อรู้ข้อมูลลำดับและจำนวน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แต่ละสายพันธุ์ สามารถกำหนด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ที่ต้องการแยกได้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 :50]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แรกถึง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49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Iris-versicolor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[50:100]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50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99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verginiga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[100: 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99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สุดท้าย</a:t>
            </a:r>
          </a:p>
          <a:p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24434-DBD7-56C8-3311-94C67D3FD9D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574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4F13C-6F81-481C-676D-B45CB03A40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489E0-6029-104B-22A0-B9F41402D98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5D6E419-2443-B88B-DBB5-42EE7FDCC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AD8A40E-9EEA-0D98-2C8D-5949D1FA866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2E09A-6DC4-6E3F-7112-470B9F3A63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5D8F9-8811-03EC-5A02-CE02664A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ตัวอย่างใช้การแยกข้อมูลเพื่อ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กราฟซ้อนกัน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BE80-D3BB-249E-9FCF-19504F19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7"/>
            <a:ext cx="1043940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</a:t>
            </a:r>
            <a:endParaRPr lang="en-US" sz="1800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25C93-3D53-C99F-456A-F9CF4D16D8F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462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73310-1258-7830-03E0-394D6F94F2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008EA-1114-21EF-5BBC-39EBF11819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8387CBD-412C-26B9-E200-EF7BAEF0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4968D11-C44A-D4EC-ACA8-E772258C51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B4586-EBE6-209B-C9EC-3A88F447CEA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B912-6B91-A74C-4BD9-813C6B5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label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และคำสั่ง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plt.legend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ใช้กำหนดชื่อและแสดงชื่อ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D9E-AAA2-7B7F-1CBD-224A4090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แต่ละกลุ่มได้ โดยการใส่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label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เพิ่มในข้อมูลที่แยกตามลำดับและจำนวน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ของแต่ละกลุ่ม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plt.legend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เพื่อแสดงชื่อบนรูปกราฟ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7A902-521E-5B4F-E213-F96F708F840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8618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EBF43-007B-64DF-DE00-09A668A5289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5E1E1-A30F-9164-C52B-0AFAC3A49C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563CD4-8D9E-9728-BF86-387A8F3D9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8D6E3DE-F834-DA2B-A925-23FC9506F3F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CF641-C41F-0041-29D4-BEC3FA9D8D7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7D7C-AB79-9911-89D4-6DB751E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 กำหนดชื่อและแสดงชื่อ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EEE1E-F865-C239-A2AD-76EF369E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1630344"/>
            <a:ext cx="4791075" cy="3597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938BD-62C5-4145-D28F-038E1A6F1D6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0468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2B7E0C-6A8E-DB34-001D-3B196F479E2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F8FF5-CABC-201A-1AA3-FDF1CC7CCC4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322E7A-AC74-5D85-0EF8-F7D24A4F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DF866A-55B7-56B0-1BBA-7BE4289AE9C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369-A4A1-8B88-0697-E5BF650CC93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8244E-736F-C254-CE95-AAE057F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ใช้ขนาดของ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7E02-45D2-9408-F127-056B8E93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สามารถกำหนดขนาดของ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โดยการใส่และกำหนด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s= 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สำหรับดูการกระจายของข้อมูลระหว่าง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จะถูกเปรียบเทียบในรูปแบบขนาด ค่ามาก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จะขนาดใหญ่ ค่าน้อย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จะขนาดเล็ก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ต้องการเพิ่มคอลัมน์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PetalWidth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D2252-49FA-A2D5-A001-8B5F3EA88AD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8676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1651</Words>
  <Application>Microsoft Office PowerPoint</Application>
  <PresentationFormat>Widescreen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TH SarabunPSK</vt:lpstr>
      <vt:lpstr>Office Theme</vt:lpstr>
      <vt:lpstr>Class period 13</vt:lpstr>
      <vt:lpstr>quiz3 (5 นาที)</vt:lpstr>
      <vt:lpstr>การเพิ่มชื่อกราฟ</vt:lpstr>
      <vt:lpstr>การเพิ่มชื่อแกนในกราฟ</vt:lpstr>
      <vt:lpstr>การแยกข้อมูลเพื่อกำหนดลักษณะ marker แต่ละกลุ่ม</vt:lpstr>
      <vt:lpstr>ตัวอย่างใช้การแยกข้อมูลเพื่อ plot กราฟซ้อนกัน</vt:lpstr>
      <vt:lpstr>Parameter: label และคำสั่ง plt.legend() ใช้กำหนดชื่อและแสดงชื่อ marker แต่ละกลุ่ม</vt:lpstr>
      <vt:lpstr>ผลลัพธ์ตัวอย่าง กำหนดชื่อและแสดงชื่อ marker แต่ละกลุ่ม</vt:lpstr>
      <vt:lpstr>Parameter: s ใช้ขนาดของ marker แสดงค่าของ feature</vt:lpstr>
      <vt:lpstr>ผลลัพธ์ตัวอย่างการใช้งาน Parameter: s </vt:lpstr>
      <vt:lpstr>การเพิ่มขนาด marker ที่เล็กเกินไป</vt:lpstr>
      <vt:lpstr>ตัวอย่างการใช้งาน plt.scatter() และ parameter</vt:lpstr>
      <vt:lpstr>ผลลัพธ์ตัวอย่างการใช้งาน plt.scatter() และ parameter</vt:lpstr>
      <vt:lpstr>Parameter: marker เปลี่ยนหน้าตาของ Marker </vt:lpstr>
      <vt:lpstr>การใช้งาน Parameter: marker</vt:lpstr>
      <vt:lpstr>ผลลัพธ์ตัวอย่างการใช้งาน Parameter: marker </vt:lpstr>
      <vt:lpstr>สามารถกำหนดหน้าตาของ Marker ตามกลุ่มที่ต้องการได้</vt:lpstr>
      <vt:lpstr>ผลลัพธ์ตัวอย่างกำหนด Marker ตามกลุ่ม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13</dc:title>
  <dc:creator>Tan PH</dc:creator>
  <cp:lastModifiedBy>Tan PH</cp:lastModifiedBy>
  <cp:revision>2</cp:revision>
  <dcterms:created xsi:type="dcterms:W3CDTF">2024-05-15T04:31:56Z</dcterms:created>
  <dcterms:modified xsi:type="dcterms:W3CDTF">2024-06-17T06:53:03Z</dcterms:modified>
</cp:coreProperties>
</file>