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  <p:sldId id="532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3" r:id="rId11"/>
    <p:sldId id="5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EE1D-E286-760B-39AD-63A2F913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7682-2A0A-CB54-DE2D-3711092B8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53C3-B558-225F-E804-7C04C739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C6B6-FE77-08DB-2356-D45913D3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8669-C938-F98F-1434-BDCD2DD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9091-1CB2-A103-7BE7-8B0ADF73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E0E3-C477-A4D2-6EE0-9031B69BD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47FB-1E90-70C3-6FE8-B95AA021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D180-E927-081F-06EA-ABEE7F5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7B2E-75E4-CE77-8DA8-0D23D925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20061-D0A9-ABD1-75CC-6BBE688BC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C67B8-CB4B-0603-99C5-8F76CDC4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EE24-19FF-41DC-7A36-5553B28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4690-0F98-6D87-58C3-C4F9240C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6B9F-F967-3998-AB75-3034CE57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6CBA-5B56-14E8-242D-C69702C6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173C-7DE2-E77A-7576-E0D9AC0B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891D-69DE-4722-4FBD-9A0BC424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E2BC-7E29-3A26-99AE-0A9065E9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4AA4-C179-33FA-058D-956A3E48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3E8E-C5D1-34B5-7A80-3426840A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ED16-9EAA-37CE-FD09-9F8A39D7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0452-18F0-25FD-0005-4B3AB063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BB14-3A33-F2A7-F160-DE4DD5D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76A0-CD2B-03E1-1F31-30571C5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E4B-3B9C-5752-49D0-EEB51235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8542-0019-6B69-3040-4A146C65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A4F8F-E7A9-AABE-D104-CDCD7B94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AE69D-EAA7-EB7A-EA31-814BA52E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3588C-5DE2-3AB1-E14F-4D05DF87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D151-62FD-BC18-5243-554D8C64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1377-86D2-3AFB-F02E-2F547DA1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64D7-EA8C-AC53-28C7-D655CF57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AB2CF-D152-F3A3-B7A2-5C4FE8DF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E78F-914A-B7E7-8F81-20453B3BF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73D71-A8DF-A6AF-8B90-9D5A994AE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42BE9-6344-8D1E-7D78-AC21761B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8B8FD-D85B-704D-1AF5-18D39B62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6214B-0286-176D-032D-8E9EDBDC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E12-FBC4-4743-2689-D7A45861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83897-F05A-9D05-4B92-05CFEAC4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A33E7-DA1C-F35F-EF0D-4C16F94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5DE96-03BB-00F8-9EB5-9D6260DD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98064-03B6-5E20-7BDB-7CFFD651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72324-D573-D31A-DAF0-E163E8A0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71A87-2AFC-2D4A-0D2E-9969FB10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6CB5-4475-8778-C8D8-C86D8935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607E-D6EA-8B8E-3534-51DF0CAB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19165-CA6D-602F-D7CD-0B4CE563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81A7-E49C-2FAD-BA42-EF3F40B1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BB20-CFC5-8D37-D0B3-4C411813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A109-343E-6071-F2F1-ED6A4644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B8F2-C6D2-8EFE-002D-9560F15A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01AE3-C694-DB48-0029-E4FBFD3C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56A7B-8BA2-10B1-2472-904755B5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05B14-3120-7B5B-AB92-A24BCC6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D369-B732-C21E-3053-705D4C93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1994A-F286-BEC9-6E76-EAE82B59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72F24-0A74-1DD6-AAEE-CF62047F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CD510-2CC9-1BA0-CB25-C37933A9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87EE-1F32-8600-7417-AE939B7E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31E1D-BADE-49B8-9826-9B4BF933C2F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EDF4-1295-7BD2-237F-C5902ACC5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A307-9150-505E-0E92-9A37A782B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ztYMSDdZiwjDHfSl0T51VSCYVRyQ2Z3?fbclid=IwAR1ITa6xSC4Yck3-SPxK4jY2EABAxYFW5HTBwt_xFDtDI5lP1N4e4kpunh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599CAB-E79D-986D-D624-F9472064267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9465A-65F1-32D1-A3A8-2CDCE14C173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21DB733-B392-3EB8-608A-D1E9FB7E9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  <a:endParaRPr lang="en-US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 - datetime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96457-7DA7-BAB0-B58E-28D37828014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EA1BF-C3B2-774A-EE4A-C6F9CC06B9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B22A-300E-B3A6-3CFC-4A73173D80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44A549F-1DB7-EA00-E1C0-C4242C1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211565E-D41F-CFD9-0101-6A339E8D91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2203F-76E6-CC1E-6E07-B81D0D2EFC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4BD3-7B96-67CB-8184-CC7A6C4A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.sum()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รวมข้อมูลตาม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FD7-61E8-423C-4C4F-BE21865F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6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ชี้ข้อมูล </a:t>
            </a: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ที่ต้องการโดยใช้คำสั่ง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.sum()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และกำหนดตัวแปรเก็บค่า เช่น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= 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]&lt;datetime(day=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'alpha'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C0ADD-E877-86C1-E09F-66DC241F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63" y="2720023"/>
            <a:ext cx="2288268" cy="1017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658DF7-27CE-2A59-5A1E-482CCE15B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037" y="4331811"/>
            <a:ext cx="2420352" cy="461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785C5-4E07-45D2-981F-5D2D5DBDE80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1298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EA1BF-C3B2-774A-EE4A-C6F9CC06B9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B22A-300E-B3A6-3CFC-4A73173D80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44A549F-1DB7-EA00-E1C0-C4242C1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211565E-D41F-CFD9-0101-6A339E8D91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2203F-76E6-CC1E-6E07-B81D0D2EFC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4BD3-7B96-67CB-8184-CC7A6C4A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.sum()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รวมข้อมูลตาม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FD7-61E8-423C-4C4F-BE21865F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6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ชี้ข้อมูล </a:t>
            </a: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ที่ต้องการโดยใช้คำสั่ง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.sum()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และกำหนดตัวแปรเก็บค่า เช่น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BF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]&lt;datetime(day=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]&gt;=datetime(day=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(BF)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(AT)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C0ADD-E877-86C1-E09F-66DC241F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63" y="3181865"/>
            <a:ext cx="2288268" cy="1017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10F22F-D263-0077-8750-6AD182707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63" y="4646091"/>
            <a:ext cx="2118205" cy="944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55C0EE-D102-1EA7-55A7-5139D3FB9BF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979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D4370-F28B-1E19-890F-97884AD225D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4E5A9-15B1-583C-B981-0ABA8132A05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CB921BD-B34F-82DC-48FB-A8E7D041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21D978A-162F-30FE-A1CA-8D594AF8593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02885-865E-3226-F71C-43017061BE5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024A8-53F9-19C2-A1B7-C458D501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C80F-7DD6-85CA-8195-8CE7B1C4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https://drive.google.com/drive/folders/1AztYMSDdZiwjDHfSl0T51VSCYVRyQ2Z3?fbclid=IwAR1ITa6xSC4Yck3-SPxK4jY2EABAxYFW5HTBwt_xFDtDI5lP1N4e4kpunh8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โหลดไฟล์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example_timestamp.csv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เปรียบเทียบผลรวมของข้อมูล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alpha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beta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ก่อนวันที่ 2 มิถุนายน 2020 และตั้งแต่วันที่ 2 มิถุนายน 2020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C41B6-86B4-38A5-3927-0540E6E722C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29824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16F39-2948-3E8D-4CAD-46ECC4A5C09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B0C56E-C6B3-F7EC-7FB1-EDD46B466C9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A9A4915-1750-2A66-8D12-700674B3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05E16AF-B3A2-FE3C-6380-973186F997F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2EB76-B933-73B1-19C9-EE78CA8283E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82E26-62CF-2CB3-301F-252DD064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- 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173D-6F3C-B3EC-BA4A-A6EB5CA2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ใช้แปลงรูปแบบข้อมูลวันเดือนปีต่างๆ ให้เป็นรูปแบบ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</a:p>
          <a:p>
            <a:pPr marL="0" indent="0">
              <a:buNone/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timestamp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จะช่วยให้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สามารถใช้การชี้หรือเรียงข้อมูลวันเดือนปีโดยจะต่างจากการชี้หรือเรียงข้อมูลแบบปกติในรูปแบบ string 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จะสามารถกำหนดรูปแบบ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วันเดือนปีที่ต้องการ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และแปลงรูปแบบข้อมูลเป็นรูปแบบ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การใช้งานจะยืดหยุ่นกว่า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เพราะบางคนอาจจะใช้รูปแบบในการเก็บข้อมูลวันเดือนปีต่างกัน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datetime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A1CC6-2B5E-7A82-FDC6-E27F498CD5D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470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7AC02F-BE68-663F-121D-85247A0126A9}"/>
              </a:ext>
            </a:extLst>
          </p:cNvPr>
          <p:cNvSpPr txBox="1">
            <a:spLocks/>
          </p:cNvSpPr>
          <p:nvPr/>
        </p:nvSpPr>
        <p:spPr>
          <a:xfrm>
            <a:off x="828767" y="1672457"/>
            <a:ext cx="10515600" cy="3661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ตัวอย่างข้อมูลวันเดือนปีจากคอลัมน์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Unnamed: 0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จะเรียงลำดับตามหลักการเรียงของข้อมูล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การใช้การชี้หรือการเรียงข้อมูลแบบ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string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จึงสามารถใช้ได้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system-ui"/>
            </a:endParaRP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B74A1-E1B0-49D3-2322-BE6748AB8DE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4F985-4DF3-93FC-876C-C227E36C3BD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03DC773E-1E56-7133-0AB8-24CA13AB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67374494-8F80-6510-774F-4FBF4EF22E2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4630B-26AD-E9EB-7AD5-74DF3DBC067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923E6-5A1B-FD23-41F1-8C46E0E2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ยกตัวอย่างการชี้วันเดือนปีแบบ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ธรรมดา</a:t>
            </a:r>
          </a:p>
        </p:txBody>
      </p:sp>
      <p:pic>
        <p:nvPicPr>
          <p:cNvPr id="4" name="Content Placeholder 3" descr="A screenshot of a table&#10;&#10;Description automatically generated">
            <a:extLst>
              <a:ext uri="{FF2B5EF4-FFF2-40B4-BE49-F238E27FC236}">
                <a16:creationId xmlns:a16="http://schemas.microsoft.com/office/drawing/2014/main" id="{D4630A33-2342-5D2C-6547-39F61914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6190" y="2239615"/>
            <a:ext cx="2787691" cy="3034217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F879B19-AE33-1652-7FBE-367A5E9C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85" y="2810904"/>
            <a:ext cx="3426700" cy="1891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411C83-BDB7-50FB-4D26-CA91BEE4936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7639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E9C02-383D-7AC7-1EB4-791B0CB378B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4091F-4B74-E8DA-CC64-4B88044BC6C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96AC339D-9BB9-972D-FEE5-5D21615B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482257B5-1FCD-07C5-76E3-9CF2FE487B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C04D9-629F-83E1-D884-4D8B29AE4E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4A9E6-D146-251C-9D4C-13FF2001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7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ยกตัวอย่างการชี้วันเดือนปีแบบ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 string </a:t>
            </a:r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ธรรมดา</a:t>
            </a:r>
          </a:p>
        </p:txBody>
      </p: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745EE6CD-6F70-79CC-30F2-76D30D929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9910" y="1914900"/>
            <a:ext cx="2852842" cy="319352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E14ED-C0A1-18C2-D875-99AA9890A655}"/>
              </a:ext>
            </a:extLst>
          </p:cNvPr>
          <p:cNvSpPr txBox="1">
            <a:spLocks/>
          </p:cNvSpPr>
          <p:nvPr/>
        </p:nvSpPr>
        <p:spPr>
          <a:xfrm>
            <a:off x="903991" y="1366737"/>
            <a:ext cx="6477000" cy="615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เปลี่ยนรูปแบบวันเดือนปี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และลองชี้และเรียงแบบ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</a:t>
            </a: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BCFC133-A615-5C90-8109-50A205ADC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10" y="1935060"/>
            <a:ext cx="4923090" cy="197639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BDCA2-55C2-3261-35D1-EFBE0F75BCF3}"/>
              </a:ext>
            </a:extLst>
          </p:cNvPr>
          <p:cNvSpPr txBox="1">
            <a:spLocks/>
          </p:cNvSpPr>
          <p:nvPr/>
        </p:nvSpPr>
        <p:spPr>
          <a:xfrm>
            <a:off x="838200" y="4253728"/>
            <a:ext cx="6542791" cy="1780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เรียงไม่ถูก เพราะการเรียงแบบพื้นฐานของ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จะเรียงจาก</a:t>
            </a: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หน้าไปหลัง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00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000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999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ถ้าเป็นตัวอักษรจะเริ่มจาก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กก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ดังนั้นจึงมีแค่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01-06-2020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ที่น้อยกว่า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02-06-2020</a:t>
            </a: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19704-34B5-402D-75BF-845D67FA572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19194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0EC58-4BC5-1A4A-6EF4-1A1D2DC1E15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F109D-DE13-1F2A-E025-2731D7BC5EB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EA15ADE-6B2E-6D3F-2847-D19DF946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0CF2696-6116-F0EE-38C7-E1B1B1C185B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ACDA-D206-FA65-81A4-203F81C00CA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6489E-C5E2-CEA3-5D26-E02CD117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 (.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to_datetime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6BEB-31E1-C5FE-552B-A2BDB8F5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73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pd.to_datetime(‘</a:t>
            </a:r>
            <a:r>
              <a:rPr lang="th-TH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ข้อมูลคอลัมน์ที่ต้องการ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format=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'%d-%m-%Y’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Input: format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จะใช้กำหนดรูปแบบวันเดือนปีของข้อมูล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endParaRPr lang="th-TH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คือ วัน</a:t>
            </a:r>
            <a:endParaRPr lang="nn-NO" sz="2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%m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คือ เดือน</a:t>
            </a:r>
          </a:p>
          <a:p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th-TH" sz="1800" dirty="0">
                <a:solidFill>
                  <a:srgbClr val="A31515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คือ ปี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รูปแบบข้อมูลในคอลัมน์คือ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01-06-2020 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'%d-%m-%Y’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รูปแบบข้อมูลในคอลัมน์คือ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2020-06-01 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'%Y-%m-%d’</a:t>
            </a: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รูปแบบข้อมูลในคอลัมน์คือ 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01/06/2020 format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‘%d/%m/%Y’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C9083-5902-9C24-D8BA-C478F676183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2917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2B8CC8-3EB1-1BB8-C47A-A55C10ADE6C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38FA0-47BF-C7B6-F5F4-617A700C87D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D7BFA-0B4C-4EE9-2E0C-99C0D390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53676E3-4EB8-B54B-4DE0-FBBA8FE3E7F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8ABD1-EBC8-C7CD-D87E-DF911A6F32E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4256A-51E6-6CDA-0361-306234F2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ดึงข้อมูล</a:t>
            </a:r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ตัวอย่าง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7EEE-E4D1-A422-049E-DBD7F78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'/content/example_timestamp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_03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df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54215-FF8C-428F-E55C-43A6BA5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10" y="2889520"/>
            <a:ext cx="2457450" cy="2762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7B6098-22CF-8765-0547-52D6DBA7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147" y="3214929"/>
            <a:ext cx="2188680" cy="1055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90639D-42C3-E0CC-B31A-8CF2DC844F1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17000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9A949B-4F25-6E7D-091F-EF7B23182DC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BEEC8-9599-A71F-01A2-236D1672170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566EC23-2B4B-018D-D59A-C4886EE0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505277E6-0DCA-10D5-E14F-129ACBF41AA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2286D-1A10-363A-AB3B-EF1D4AA1C56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1228-9C3D-5530-F101-780525D1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ตัวอย่าง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to_datetime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แปลงรูปแบบข้อมูล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C584-4FD1-13DC-838B-F51A4EBF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format=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'%d/%m/%Y'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237AB-7B38-BA44-F9FC-027E4972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75" y="2815342"/>
            <a:ext cx="2324100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882A0-0F7A-0997-0589-560CC570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476" y="2947143"/>
            <a:ext cx="3668686" cy="963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C75D4-CB4D-CFD4-80EE-B7EE4DAC7C1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02218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EA1BF-C3B2-774A-EE4A-C6F9CC06B9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B22A-300E-B3A6-3CFC-4A73173D80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44A549F-1DB7-EA00-E1C0-C4242C1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211565E-D41F-CFD9-0101-6A339E8D91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2203F-76E6-CC1E-6E07-B81D0D2EFC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4BD3-7B96-67CB-8184-CC7A6C4A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การชี้ข้อมูล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ด้วย 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FD7-61E8-423C-4C4F-BE21865F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6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การชี้ข้อมูล </a:t>
            </a: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จะใช้คำสั่ง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สามารถกำหนดวันเดือนปีในการชี้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datetime(day=</a:t>
            </a:r>
            <a:r>
              <a:rPr lang="th-TH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วันที่ต้องการชี้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month=</a:t>
            </a:r>
            <a:r>
              <a:rPr lang="th-TH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เดือนที่ต้องการชี้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year=</a:t>
            </a:r>
            <a:r>
              <a:rPr lang="th-TH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r>
              <a:rPr lang="th-TH" sz="2400" dirty="0">
                <a:solidFill>
                  <a:srgbClr val="11664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ที่ต้องการชี้</a:t>
            </a:r>
            <a:r>
              <a:rPr lang="en-US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b="0" dirty="0">
              <a:solidFill>
                <a:srgbClr val="11664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  <a:endParaRPr lang="th-TH" sz="1800" dirty="0"/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]&lt;datetime(day=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705ED-035B-3A85-D270-A0060E97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816328"/>
            <a:ext cx="2375536" cy="1788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438438-CD84-C799-FC73-0D29596DBED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6135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789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16</vt:lpstr>
      <vt:lpstr>Quiz</vt:lpstr>
      <vt:lpstr>Timestamp - datetime</vt:lpstr>
      <vt:lpstr>ยกตัวอย่างการชี้วันเดือนปีแบบ string ธรรมดา</vt:lpstr>
      <vt:lpstr>ยกตัวอย่างการชี้วันเดือนปีแบบ string ธรรมดา</vt:lpstr>
      <vt:lpstr>การใช้ timestamp (.to_datetime)</vt:lpstr>
      <vt:lpstr>ดึงข้อมูลตัวอย่าง</vt:lpstr>
      <vt:lpstr>ตัวอย่างการใช้ .to_datetime แปลงรูปแบบข้อมูล</vt:lpstr>
      <vt:lpstr>การชี้ข้อมูล timestamp ด้วย datetime </vt:lpstr>
      <vt:lpstr>การใช้ .sum() รวมข้อมูลตาม timestamp</vt:lpstr>
      <vt:lpstr>การใช้ .sum() รวมข้อมูลตาม timestamp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16</dc:title>
  <dc:creator>Tan PH</dc:creator>
  <cp:lastModifiedBy>Tan PH</cp:lastModifiedBy>
  <cp:revision>5</cp:revision>
  <dcterms:created xsi:type="dcterms:W3CDTF">2024-04-20T16:03:35Z</dcterms:created>
  <dcterms:modified xsi:type="dcterms:W3CDTF">2024-06-17T06:56:01Z</dcterms:modified>
</cp:coreProperties>
</file>