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572" r:id="rId2"/>
    <p:sldId id="573" r:id="rId3"/>
    <p:sldId id="574" r:id="rId4"/>
    <p:sldId id="575" r:id="rId5"/>
    <p:sldId id="576" r:id="rId6"/>
    <p:sldId id="577" r:id="rId7"/>
    <p:sldId id="578" r:id="rId8"/>
    <p:sldId id="579" r:id="rId9"/>
    <p:sldId id="580" r:id="rId10"/>
    <p:sldId id="581" r:id="rId11"/>
    <p:sldId id="582" r:id="rId12"/>
    <p:sldId id="583" r:id="rId13"/>
    <p:sldId id="58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8A2948-3273-4DA5-8B81-2F215D1C432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F1225-809A-4590-BD3C-DA97D94EA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02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43617-07BC-4931-8887-3A55C4774C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7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43617-07BC-4931-8887-3A55C4774C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50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DBA63-C3AF-DBBC-5413-49116CB2A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CE4EA1-BF46-C11C-9058-DD226175FA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14693-1554-3D0A-5F89-CA31657C4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FDFE6-462E-4C21-81B3-8DFDEDB98E36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FBAC9-3DC5-75AF-1430-FF7E21335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F657D-E11E-71D1-72BB-814D4916A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2AC99-339F-4E32-A24F-4FBA50FF1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25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C9289-9651-468A-1196-D5C323E06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BD157-243A-766C-82EC-ECCDC49CD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18E96-B245-7019-46E9-8ED501979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FDFE6-462E-4C21-81B3-8DFDEDB98E36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184E8-D6BD-4EE8-485A-A77C62341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9A932-58E0-6E2C-B764-1BA88316C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2AC99-339F-4E32-A24F-4FBA50FF1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27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EA5346-5F6F-E103-BE66-42266FDE1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6F9A3E-5220-4BD0-F1B5-722B524BF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DDC18-D0FE-6B05-DE2B-7B4AFE8C5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FDFE6-462E-4C21-81B3-8DFDEDB98E36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93EE9-9EDE-3E26-E1B7-89E2E595E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BD422-29EE-C6C5-0E77-086DE8C1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2AC99-339F-4E32-A24F-4FBA50FF1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09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8F324-BFD3-FD57-FA44-6FD470A61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37E22-6A1D-8681-FD71-7D7175680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EF3B7-8953-B04C-281D-A5ECCA3FB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FDFE6-462E-4C21-81B3-8DFDEDB98E36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476AF-7DCF-5733-6CD8-4BEC3B90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534FF-6D5A-D13B-19FC-82BE1AC66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2AC99-339F-4E32-A24F-4FBA50FF1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13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4ABE2-AB0E-1584-0355-7E7A4EBE7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814DE-ADEE-4349-1297-EED81A114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558E1-47F1-22A6-6F9F-EB78E88DA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FDFE6-462E-4C21-81B3-8DFDEDB98E36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A3B6C-BB6D-8CC4-3CAE-F8DAC532C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3472C-DC8C-3FD3-7BE8-C78952BDB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2AC99-339F-4E32-A24F-4FBA50FF1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77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87933-7703-29C7-15CE-A745A942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A5AE7-6896-0A09-F249-39B6537F21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C4C12E-6D62-3013-5E08-8A07F1844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EA10C-27D3-7618-53F8-9E85ED227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FDFE6-462E-4C21-81B3-8DFDEDB98E36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8B1BE-5931-6D23-DE4F-7070C5F9B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8FB6-83C8-ABDA-496C-87714E521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2AC99-339F-4E32-A24F-4FBA50FF1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52361-1349-8F34-78DE-E3A8E0A01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9D683-C43B-4F94-14E0-EBB6A4DA1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5D2950-9B06-89E0-23AE-3591B36C9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86D972-C2A1-DEAD-10F1-A870BCDD80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54E732-FBA6-9AE0-D2A1-D9D6C0FD0A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E65BF3-3E68-35BA-6DB1-65E5C80F7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FDFE6-462E-4C21-81B3-8DFDEDB98E36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F8A6B7-205A-DA73-4059-5F2108210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056CDA-A061-C894-2F50-46C7E40CE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2AC99-339F-4E32-A24F-4FBA50FF1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05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2AE3D-E6EE-D46F-3F71-C2D919C6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64FE92-875C-5250-0193-963886C5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FDFE6-462E-4C21-81B3-8DFDEDB98E36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626C60-8984-7876-CE8A-126D2A236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5186E-8B25-A39D-B133-1A6AF9751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2AC99-339F-4E32-A24F-4FBA50FF1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11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037947-61E7-5A0D-2C8E-326FAD254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FDFE6-462E-4C21-81B3-8DFDEDB98E36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92CD10-20E0-A251-0F7B-2BC77DA62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9673B-BBF5-3DC3-F8B4-91F6A5597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2AC99-339F-4E32-A24F-4FBA50FF1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9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7A8D-DDDF-F0B8-B574-D841E5ED1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D234C-EB41-1EFB-0919-BE88E1462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BEEB50-A8DD-FF2D-F4B6-36459AC69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D24FF-5EFC-68DD-0DD1-F3BB0AF51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FDFE6-462E-4C21-81B3-8DFDEDB98E36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31312-3754-D61D-8AA8-610D3E828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EA11D-7483-7067-5A6F-BCC4CA11A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2AC99-339F-4E32-A24F-4FBA50FF1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83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25BF3-0B35-CCCC-7723-93477EFFE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39B43E-471E-6183-C95F-D2DF073587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63B03-B506-4147-32CD-E1890E301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DA1A0-D876-BF8B-4A15-BD6FD098B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FDFE6-462E-4C21-81B3-8DFDEDB98E36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2ED3D-B6AE-4C98-97B8-879E9D0E9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53A94-D2F7-A6B6-BD30-D52492224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2AC99-339F-4E32-A24F-4FBA50FF1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92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8065A4-4D88-8B3A-01A4-2173DA253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25C7B-9C32-079D-2D36-8ED6BC7ED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3854F-3956-E2DF-2EBB-1AD89725E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BFDFE6-462E-4C21-81B3-8DFDEDB98E36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5A21E-A355-6369-C930-14F2AA74C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9BF75-CEA6-E6B1-0C8B-51553831D7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A2AC99-339F-4E32-A24F-4FBA50FF1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7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decomposition.PCA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1FECA1-5CC6-4A4F-C223-05E68C35EEB9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CCFF"/>
          </a:solidFill>
          <a:ln>
            <a:solidFill>
              <a:srgbClr val="CC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B24621-2EF7-3A11-7FB2-FC742A602A72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CCFF"/>
          </a:solidFill>
          <a:ln>
            <a:solidFill>
              <a:srgbClr val="CC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B955A888-B606-20B6-F7F4-E5E911031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period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h-TH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บทที่ 7 การแสดงผลการเปรียบเทียบข้อมูล</a:t>
            </a:r>
          </a:p>
          <a:p>
            <a:r>
              <a:rPr lang="en-US" dirty="0" err="1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Visualize_Data_Distribution</a:t>
            </a:r>
            <a:r>
              <a:rPr lang="en-US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_(PCA)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28478F-3CB5-114E-B331-7BFEEC712AF0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1603786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78FF6A-FE25-5FB3-24A5-D05B8AF9C103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CCFF"/>
          </a:solidFill>
          <a:ln>
            <a:solidFill>
              <a:srgbClr val="CC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F9F872-4F29-ECFA-2143-8F2FD0D7E1E4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CCFF"/>
          </a:solidFill>
          <a:ln>
            <a:solidFill>
              <a:srgbClr val="CC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B23CDD2A-DA4C-9449-B164-D554A2175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5A772906-6EEA-E127-3A70-4121417DE43E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2C8D38-3EB2-0161-B239-170CE55845FF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7FFBFF-E111-27FE-CA84-15F7AF58B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pca.explained_variance_ratio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_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DCC33-2292-E0BE-F465-88B5E66F5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ใช้ดูประสิทธิภาพของการกระจายข้อมูล ตามจำนวนแกน เช่น 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array([0.92461621, 0.05301557, 0.01718514, 0.00518309])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sz="24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0.92461621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 ใช้แกน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แกนสามารถอธิบายการกระจายข้อมูลได้ 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92.4%</a:t>
            </a:r>
            <a:endParaRPr lang="en-US" sz="24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0.05301557</a:t>
            </a:r>
            <a:r>
              <a:rPr lang="en-US" sz="2400" dirty="0">
                <a:solidFill>
                  <a:srgbClr val="545454"/>
                </a:solidFill>
                <a:latin typeface="Courier New" panose="02070309020205020404" pitchFamily="49" charset="0"/>
              </a:rPr>
              <a:t>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 ใช้แกน 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แกนสามารถอธิบายการกระจายข้อมูลได้ 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92.4+5.3 = 97.7%</a:t>
            </a:r>
          </a:p>
          <a:p>
            <a:endParaRPr lang="th-TH" sz="18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endParaRPr lang="th-TH" sz="24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CE577F-B3D7-2ADE-F793-4126BFF71B18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000068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6E3A78-DA06-9816-E08D-816D7DD18449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CCFF"/>
          </a:solidFill>
          <a:ln>
            <a:solidFill>
              <a:srgbClr val="CC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54A056-1083-D9AD-3630-293B61426EBE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CCFF"/>
          </a:solidFill>
          <a:ln>
            <a:solidFill>
              <a:srgbClr val="CC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E8ED6335-8807-357D-8C7F-17AEEB2E8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A5BA598A-0B80-05AD-F45A-088DA72841BE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D8C8C9-0A3A-E9EA-99DC-67B497F9D0AF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318DCE-BB8D-553C-9274-74EAF2B1A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plot PCA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584D5-0ADE-C67A-E06D-5D30A6FA1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นำตารางข้อมูล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PCA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มาสร้างกราฟที่สามารถอธิบายการกระจายตัวของข้อมูลได้ดีที่สุด</a:t>
            </a:r>
          </a:p>
          <a:p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matplotlib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pyplot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example_df2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example_df.replace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({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Iris-s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etosa'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'r'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'Iris-versicolor'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'g'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'Iris-virginica'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'b’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})</a:t>
            </a:r>
            <a:endParaRPr lang="th-TH" sz="18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PCAdf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'PCA1'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PCAdf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'PCA2'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],c=example_df2[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</a:t>
            </a:r>
            <a:r>
              <a:rPr lang="th-TH" sz="1800" dirty="0"/>
              <a:t> 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(example_df2[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SepalWidth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],example_df2[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PetalWidth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],c=example_df2[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</a:t>
            </a:r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E0EAE-CA05-A6E5-4BB0-F14AB0B01EA2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204927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768C3EC-6777-554A-DAA3-2893C40A7F62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CCFF"/>
          </a:solidFill>
          <a:ln>
            <a:solidFill>
              <a:srgbClr val="CC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FE944E-17B1-7F17-89DF-D25011774C8C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CCFF"/>
          </a:solidFill>
          <a:ln>
            <a:solidFill>
              <a:srgbClr val="CC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A337406B-3B37-75D8-D7B1-809625D6F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442F52E8-FEBB-CFD5-C57C-B234323636BB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497AAB-CB61-2C7A-86D2-2D9A6DFFCB10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22836A-6D2B-E937-6F8C-54B79798A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scatter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plot 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ของข้อมูล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PCA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02A106-8227-11D6-A0D4-525D96DEA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753" y="1486304"/>
            <a:ext cx="5896494" cy="38853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1BB4ED-4B35-1FBA-F442-036653A1F64F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1753644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6B69C25-BC59-60A6-2605-7C87B7168A0E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CCFF"/>
          </a:solidFill>
          <a:ln>
            <a:solidFill>
              <a:srgbClr val="CC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3634F4-43CE-458E-C9FC-8581CD4B5FBC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CCFF"/>
          </a:solidFill>
          <a:ln>
            <a:solidFill>
              <a:srgbClr val="CC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067F10F4-BB40-D979-8FF8-D42BB52753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F79B2D04-2835-19C2-521D-53ECC0E39015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28DB72-CF50-D664-8209-9FB51CA34824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13E8D2-19F2-7CC7-ECE7-4119C539C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เปรียบเทียบข้อมูลที่ทำ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PCA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แล้วกับข้อมูลก่อนทำ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547ED3-F171-7B0D-E7BC-472387FFC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367" y="1738288"/>
            <a:ext cx="4817918" cy="31746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13C808-F12B-F05C-C5DA-AF82ED4AB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717" y="1738288"/>
            <a:ext cx="4884989" cy="31746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B185C9-C716-D29E-2213-688033817886}"/>
              </a:ext>
            </a:extLst>
          </p:cNvPr>
          <p:cNvSpPr txBox="1"/>
          <p:nvPr/>
        </p:nvSpPr>
        <p:spPr>
          <a:xfrm>
            <a:off x="1688589" y="5074803"/>
            <a:ext cx="34094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กราฟของข้อมูลที่ทำ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PCA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แล้ว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C511BC-A66C-1F77-0BBB-9AC3AAF5ADAF}"/>
              </a:ext>
            </a:extLst>
          </p:cNvPr>
          <p:cNvSpPr txBox="1"/>
          <p:nvPr/>
        </p:nvSpPr>
        <p:spPr>
          <a:xfrm>
            <a:off x="7591688" y="5094864"/>
            <a:ext cx="24810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กราฟของข้อมูลก่อนทำ 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76E3B3-CDFB-2726-584D-F2FFCCD06FDE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2616435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FCB82E5-E627-1DE8-7459-022E7D13B33C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CCFF"/>
          </a:solidFill>
          <a:ln>
            <a:solidFill>
              <a:srgbClr val="CC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35EAAF-5475-DEB0-070B-A8B0A39B8E03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CCFF"/>
          </a:solidFill>
          <a:ln>
            <a:solidFill>
              <a:srgbClr val="CC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B2FDA044-8A91-9106-F197-8A1FA789E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6" name="Flowchart: Data 2">
            <a:extLst>
              <a:ext uri="{FF2B5EF4-FFF2-40B4-BE49-F238E27FC236}">
                <a16:creationId xmlns:a16="http://schemas.microsoft.com/office/drawing/2014/main" id="{B967C4DF-ABA1-E177-96CE-492602F582CC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902426-38C5-E155-AF53-D5E1F828BA33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E70295-3632-1A1D-A61F-5C5AD3E3A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Projection</a:t>
            </a:r>
            <a:b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9A4B0B3-B0A1-9EC6-832B-E1512A8D3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1"/>
            <a:ext cx="10515600" cy="1671464"/>
          </a:xfrm>
        </p:spPr>
        <p:txBody>
          <a:bodyPr>
            <a:norm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การฉายแสงใส่จุดข้อมูลให้เงาของจุดไปตกที่แกนที่กำหนด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ลูกศรภายในกราฟคือเส้นทางของแสง จุดสีน้ำเงินคือข้อมูล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8C905E-0B7B-4283-A1C2-6039F085F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913" y="1293610"/>
            <a:ext cx="9432174" cy="30074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AC66D17-474C-F2C2-98E3-D6D867C30A36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041509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40A2245-58F2-469D-ECC5-6C3F581E8DDE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CCFF"/>
          </a:solidFill>
          <a:ln>
            <a:solidFill>
              <a:srgbClr val="CC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967009-1121-12BA-BE69-38634CB0E536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CCFF"/>
          </a:solidFill>
          <a:ln>
            <a:solidFill>
              <a:srgbClr val="CC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1B30531A-CF39-E1F1-E48C-AAC9354A6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23B4E767-17ED-5DC8-8BAB-79B80D57945D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1C3125-C324-B538-CCED-0BFD16E49373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673A6-0CA7-DEC7-CBB6-730F741A7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PCA (Principal component Analysis)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B9A1D-F049-FD19-75DE-30B1E5739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54110"/>
            <a:ext cx="10515600" cy="130603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PCA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การหาแกนใหม่ที่สามารถอธิบายการกระจายตัวของข้อมูลได้ดีที่สุด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เมื่อมี ตัวแปร ที่จะนำมาแสดงการกระจายของข้อมูลมากกว่า 2 ตัวแปร สามารถใช้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PCA (Principle Component Analysis)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เพื่อลดจำนวนตัวแปรลงมาได้โดยรักษาลักษณะการกระจายของข้อมูลได้มากที่สุด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6" name="Picture 5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EE212867-124A-6CF2-60CE-A53016EEA7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610" y="1325563"/>
            <a:ext cx="6920779" cy="27683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4FC835-037E-7C73-D0CA-75ACD675B41C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686005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E76123-475C-45C4-F83C-0C4131BF59B6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CCFF"/>
          </a:solidFill>
          <a:ln>
            <a:solidFill>
              <a:srgbClr val="CC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5B7B95-AFE5-D797-8586-A435F15691B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CCFF"/>
          </a:solidFill>
          <a:ln>
            <a:solidFill>
              <a:srgbClr val="CC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0ECC4853-CDCF-1933-B80F-C3FFD7758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950EB9A0-4E5A-19B2-BABE-A3B5B8E4569C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047A8D-4F2E-425A-91A6-0CBD26DFC6B1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2E721-C23E-26A4-D266-C6DCA647C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sklearn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 -&gt; scikit-learn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8F0D1-B935-6746-0F18-51E191A7F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  <a:hlinkClick r:id="rId3"/>
              </a:rPr>
              <a:t>https://scikit-learn.org/stable/modules/generated/sklearn.decomposition.PCA.html</a:t>
            </a:r>
            <a:endParaRPr lang="en-US" sz="2400" b="0" i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package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ที่รวบรวม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function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การทำ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Data Science - Machine Learning - Data Mining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เอาไว้ใช้งานแบบไม่ต้องเขียนเอง</a:t>
            </a:r>
            <a:endParaRPr lang="en-US" sz="2400" b="0" i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การใช้งาน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import PCA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sklearn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sklearn.decomposition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PCA</a:t>
            </a:r>
            <a:endParaRPr lang="en-US" sz="1800" dirty="0">
              <a:latin typeface="system-u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3F9D7D-514E-2E20-F978-B6345A31EAA0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1526733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E5603C-5EF8-B878-C3A4-70ECCF4B11C6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CCFF"/>
          </a:solidFill>
          <a:ln>
            <a:solidFill>
              <a:srgbClr val="CC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65D218-C7EA-7186-D7ED-2F50A81FD7C3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CCFF"/>
          </a:solidFill>
          <a:ln>
            <a:solidFill>
              <a:srgbClr val="CC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D7C91260-D05C-6ED4-DFC3-37C234D07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03388F27-6180-0EE1-28D7-6BD70257AE2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10EE28-6F97-20DA-E771-61D309841E0E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796CD2-8ED1-C826-F4DA-631443BCD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494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การใช้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PCA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3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ขั้นตอน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45B79-C529-FC34-EC4D-F205A3805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 Import</a:t>
            </a:r>
          </a:p>
          <a:p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sklearn.decomposition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PCA</a:t>
            </a:r>
            <a:endParaRPr lang="en-US" sz="1800" dirty="0">
              <a:latin typeface="system-ui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Define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pca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PCA()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3. Fit – Transform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คือ คำสั่งที่ใช้สำหรับหมุนแกนหาแกนใหม่ที่สามารถอธิบายการกระจายตัวของข้อมูลได้ดีที่สุด 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new_axis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pca.fit_transform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(‘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ตัวแปรที่ใช้เก็บข้อมูลที่ต้องการทำ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PCA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’)</a:t>
            </a:r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6EB660-C42E-330A-51B8-BDF2C6AAF68F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522934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7E09FD-54C9-9E13-14FA-2B7CB7E0F85E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CCFF"/>
          </a:solidFill>
          <a:ln>
            <a:solidFill>
              <a:srgbClr val="CC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0314F4-4236-264B-5629-4B7D6048038C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CCFF"/>
          </a:solidFill>
          <a:ln>
            <a:solidFill>
              <a:srgbClr val="CC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6348F689-11F0-CCA2-F927-7D0667BB1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23C630B9-1A98-E15E-3265-0A3FEEF8BBF5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E9A2E1-8D2B-13D8-B77B-3298CDB46CED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883975-6982-F43A-82A0-51C2A6D26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เตรียมข้อมูลดอกไม้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4A002-C956-A898-19CF-5B2C2AFB4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pandas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pd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example_df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pd.read_csv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'https://raw.github.com/pandas-dev/pandas/master/pandas/tests/io/data/csv/iris.csv’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thisdata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example_df.iloc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[:,:-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thisdata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B8DB21-27F0-A5CA-4613-D04F75EC8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600" y="2655588"/>
            <a:ext cx="2835023" cy="29738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EDCE3A4-7F26-485B-2D63-4B3C9407BFE9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677364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DB1E27-037C-E34E-EBCC-6E27FA5E5530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CCFF"/>
          </a:solidFill>
          <a:ln>
            <a:solidFill>
              <a:srgbClr val="CC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C7F28E-8E5E-1460-E71D-A8ED8C9F23A7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CCFF"/>
          </a:solidFill>
          <a:ln>
            <a:solidFill>
              <a:srgbClr val="CC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7966E0DA-5400-3997-334B-AB697BC62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24AD28AA-00E0-03DF-CA52-98EED05B79BC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8F2FDF-E9D3-323C-4FCA-28C723BB0D53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49D18A-366F-B35F-D501-4F4CBEFF2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เริ่มทำ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5ED7A-E71E-70EE-E378-E785847D9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sklearn.decomposition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PCA</a:t>
            </a:r>
          </a:p>
          <a:p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pca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PCA()</a:t>
            </a:r>
            <a:endParaRPr lang="en-US" sz="20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new_axis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pca.fit_transform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thisdata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new_axis.shape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new_axis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513AD5-02C2-950E-B6A0-2DFBAA8F6029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788634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7CF305-CAD1-90A0-6CEF-1FF39CCD727E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CCFF"/>
          </a:solidFill>
          <a:ln>
            <a:solidFill>
              <a:srgbClr val="CC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7D1316-85E5-C34F-AFA9-A3339674BF4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CCFF"/>
          </a:solidFill>
          <a:ln>
            <a:solidFill>
              <a:srgbClr val="CC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48CFF3FD-90F7-D027-B103-138FC8014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AA25FD7C-890D-A5A6-5C2A-879E5DF69C9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984BED-C101-F5EB-FB9A-4EAAD7B65843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7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1E9BED-9C7A-E986-73B3-5C36BEDF3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31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ผลลัพธ์การทำ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80636-862E-CFC9-CDDB-D3D8B0CDC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896"/>
            <a:ext cx="10515600" cy="4351338"/>
          </a:xfrm>
        </p:spPr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จะได้ข้อมูลที่ถูกหมุนแกนแล้ว จำนวนข้อมูลเท่าเดิมกับข้อมูลที่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input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ใช้ทำ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PCA 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new_axis.shape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จะได้ผลลัพธ์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(150, 4)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new_axis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2400" dirty="0">
                <a:solidFill>
                  <a:srgbClr val="545454"/>
                </a:solidFill>
                <a:latin typeface="Courier New" panose="02070309020205020404" pitchFamily="49" charset="0"/>
              </a:rPr>
              <a:t>จะได้ผลลัพธ์คือ</a:t>
            </a:r>
            <a:r>
              <a:rPr lang="th-TH" sz="2400" dirty="0">
                <a:latin typeface="Courier New" panose="02070309020205020404" pitchFamily="49" charset="0"/>
              </a:rPr>
              <a:t>ข้อมูลที่ถูกหมุนแกนแล้ว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h-TH" sz="2400" dirty="0">
                <a:latin typeface="Courier New" panose="02070309020205020404" pitchFamily="49" charset="0"/>
              </a:rPr>
              <a:t>ในรูปแบบ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array</a:t>
            </a:r>
            <a:endParaRPr lang="th-TH" sz="24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551CB9-3A19-D8F5-6E49-5FCAFD80E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675" y="2986787"/>
            <a:ext cx="5133457" cy="24263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9A71B6-92E5-81CC-DE9B-E7DFA8B590F1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510593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DB6CAB-8BAF-E938-AB6D-FD0771B0A527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CCFF"/>
          </a:solidFill>
          <a:ln>
            <a:solidFill>
              <a:srgbClr val="CC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E87C14-A5DD-0A8E-5A03-4BB73520B948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CCFF"/>
          </a:solidFill>
          <a:ln>
            <a:solidFill>
              <a:srgbClr val="CCC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2816BFDB-D2CB-53C9-D9F3-919D53E0A9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C94FA154-4F21-5E94-581B-25402EB4CDAC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E90718-E076-E1E0-A2E8-5B1CA1E70411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3DD599-88F0-51DB-5D87-FD471F391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37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แปลงข้อมูล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PCA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ให้อยู่ในรูปแบบข้อมูลตาราง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BE070-18C9-8A19-325E-8434BA195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โดยจะใช้คำสั่ง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pa.DataFrame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(‘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ตัวแปรที่ใช้เก็บข้อมูล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array PCA ’, columns=[‘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ชื่อคอลัมน์ที่ต้องการ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คอลัมน์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’])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เช่น 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PCAdf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pd.DataFrame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new_axis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columns = 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'PCA1'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'PCA2'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'PCA3'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'PCA4’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PCAdf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817CEA-A9EB-4B68-A264-1A689426F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0331" y="2802966"/>
            <a:ext cx="2291337" cy="27873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A33D53-07AB-5B28-FD0B-8C0C4D961BE5}"/>
              </a:ext>
            </a:extLst>
          </p:cNvPr>
          <p:cNvSpPr txBox="1"/>
          <p:nvPr/>
        </p:nvSpPr>
        <p:spPr>
          <a:xfrm>
            <a:off x="114677" y="6172611"/>
            <a:ext cx="553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985217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779</Words>
  <Application>Microsoft Office PowerPoint</Application>
  <PresentationFormat>Widescreen</PresentationFormat>
  <Paragraphs>85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system-ui</vt:lpstr>
      <vt:lpstr>Aptos</vt:lpstr>
      <vt:lpstr>Aptos Display</vt:lpstr>
      <vt:lpstr>Arial</vt:lpstr>
      <vt:lpstr>Courier New</vt:lpstr>
      <vt:lpstr>TH SarabunPSK</vt:lpstr>
      <vt:lpstr>Office Theme</vt:lpstr>
      <vt:lpstr>Class period 17</vt:lpstr>
      <vt:lpstr>Projection </vt:lpstr>
      <vt:lpstr>PCA (Principal component Analysis)</vt:lpstr>
      <vt:lpstr>sklearn  -&gt; scikit-learn</vt:lpstr>
      <vt:lpstr>การใช้ PCA มี 3 ขั้นตอน</vt:lpstr>
      <vt:lpstr>เตรียมข้อมูลดอกไม้ iris</vt:lpstr>
      <vt:lpstr>เริ่มทำ PCA</vt:lpstr>
      <vt:lpstr>ผลลัพธ์การทำ PCA</vt:lpstr>
      <vt:lpstr>แปลงข้อมูล PCA ให้อยู่ในรูปแบบข้อมูลตาราง</vt:lpstr>
      <vt:lpstr>pca.explained_variance_ratio_</vt:lpstr>
      <vt:lpstr>plot PCA data</vt:lpstr>
      <vt:lpstr>ผลลัพธ์จะได้ scatter  plot  ของข้อมูล PCA </vt:lpstr>
      <vt:lpstr>เปรียบเทียบข้อมูลที่ทำ PCA แล้วกับข้อมูลก่อนทำ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period 17</dc:title>
  <dc:creator>Tan PH</dc:creator>
  <cp:lastModifiedBy>Tan PH</cp:lastModifiedBy>
  <cp:revision>2</cp:revision>
  <dcterms:created xsi:type="dcterms:W3CDTF">2024-05-15T07:09:09Z</dcterms:created>
  <dcterms:modified xsi:type="dcterms:W3CDTF">2024-06-17T06:56:25Z</dcterms:modified>
</cp:coreProperties>
</file>