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4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0FE82-2A25-4972-BCAA-506A7135EA1B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0517E-EB80-4787-952B-F9923657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9939-7A41-6C2B-8414-3A45F88EC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0AEE-FA53-1D79-D6AE-B70FC2F1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9A37-AD6E-99DB-E2E4-6419C2D0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163F-7DB3-3D03-7FCB-2310702D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BFCF-4BA9-17F1-18C2-2AE80621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5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9CE9-8F93-D1A2-CDB2-DFA1F556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A5A28-F072-F3A9-727B-1283DD23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63A0-0785-1D93-9509-D45E651D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E6C3-3AC0-C617-814B-F7E87041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BECE-5536-652D-C2FC-B86396D4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83303-ACEF-C209-AA54-F8F3CE4D2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541D-DC09-2954-BA8F-52F8D923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12B4-B765-982C-775F-FC7558EC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3792-7DFE-5606-D113-3103A3E3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BF97-7153-CB9A-93E1-15FEC54F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192D-A40F-F482-B40C-292C27D0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6031-A5B5-8376-DEF9-6761CF51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385C-55C8-1648-F55F-FB8EF6AF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150F-C55C-4438-270B-2E699EC0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FBC4-1FBC-CC59-0A94-58688A7C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8ACB-E0FC-9490-213B-BE34395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410F-57E5-BBE7-8969-061EEBD7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D62E-41C0-F261-E04C-9994D246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9EB1-7439-3CC5-20C9-03E7D74D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0606-E440-69DB-C699-AB1618A1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A92D-2CC0-1918-18E3-6693ABC4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DF1-FEC2-8F2D-5601-A4E0F4733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13C18-9D3B-B4AA-C895-CC469A4B6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D7470-B2FB-8182-B975-AF71170D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6BE1A-8A67-BBA6-9F42-78BCC7A5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B098-FEE1-A9DC-C4F9-F71397F0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64AF-D18F-508D-3ED5-C14AF62E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665B1-8041-8925-CFFD-8FEB2CB6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C222-2805-5048-8664-66AADB907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FE4DA-8C45-30A5-F720-6FA86FA6D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3049D-0742-A358-0356-FA5ECB854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130F8-39D1-FF50-29DF-A88095CC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F2674-8922-AECB-8BBD-FB8DA73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52A00-030E-9056-BF10-C94E84E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328A-498A-59CA-869B-4C508E8F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6F445-5E37-61B5-D955-845BF2B7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E40FD-E19F-828E-4F3E-72DD8F1D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EDDA4-B37C-C910-260D-3817A2B9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90BD1-C939-DCBA-3D25-374F8DE0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15C23-4024-ABFB-9DA4-F61975C0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CC89-D8CF-43E0-6208-72862D99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62D0-61D6-3A20-9EE7-F7407A46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3A12-3ECB-60D9-D66D-ABD9FFAD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FB6D2-76C6-2A18-8AC4-6FA1D7E8B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BD98-9BD2-BD06-8F6A-8428F096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5ADC9-032A-E2BE-E7EF-DF1FC77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A9C2-9B1C-2318-3ADC-589FA53C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FFA0-62FE-61F6-14DA-B903F49B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08EA1-7387-0DC1-517B-A0CADDDE5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A60C3-A7A1-F7E3-1433-D8D4CE38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5255-5495-3D60-E382-D2C80BB6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C0499-ADC9-6328-C018-61E9F0C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C570C-59A2-3194-A17F-A30F44A5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8E139-B1E0-6652-FF56-C51BA664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9C21-F46A-556A-1554-F0C22BC5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941F9-E1AC-3CD8-1B2D-5AEA2B8DB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C57BC-ABD5-4BB1-9517-CAB6102358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2629-FBD8-9E5A-9446-DD6F8B20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CB8-7DD8-612E-31FB-A983728AD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89F49-2417-43C6-9282-A93B9432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241B-95CE-FEAC-F1FB-148DEE52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49C-DAEA-82C8-0955-16771B0D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F324F-D2D7-F982-0318-97A945F2A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3 โปรแกรมวนซ้ำและการใช้เงื่อนไขในภาษาไพธอน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Function_Loop_Condition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DA5A7-E060-4E25-38AA-F7724C7E94C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30022-C4C0-E0FE-5E60-9C502EEC2C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C4CEECC-24F5-823C-1E32-EBADFEB7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5B9D47-9DEA-F94A-CFBF-0DAF2A277C26}"/>
              </a:ext>
            </a:extLst>
          </p:cNvPr>
          <p:cNvSpPr txBox="1">
            <a:spLocks/>
          </p:cNvSpPr>
          <p:nvPr/>
        </p:nvSpPr>
        <p:spPr>
          <a:xfrm>
            <a:off x="149860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5126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58A53E-D8D7-4A0B-A9A0-D646C5A7713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E89BB-41DD-F622-947B-DF2FE34D7BB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B8A99C-C6D6-E06B-3A69-B96DF8F5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6B2A60-71C0-907B-F427-35BA0F90C76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6ABAB-DC2E-24F1-0DFD-6680A0B1655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5CDA-3A7C-7C81-43BC-0571E05A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start, stop, 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BEDD-9865-303D-63DD-E01266E7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list(range(1,11))</a:t>
            </a:r>
            <a:r>
              <a:rPr lang="en-US" sz="1800" dirty="0"/>
              <a:t> </a:t>
            </a:r>
            <a:endParaRPr lang="th-TH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9, 10]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sz="24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list(range(-3,20,4))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และให้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step=4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[-3, 1, 5, 9, 13, 17]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8D4494-1969-1884-C359-2181E0F30796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6051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E2189-7D95-D640-BA7B-12809258180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60AD1-7A2A-4EC1-CDC7-C91A8FA87F3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7A6E046-002B-3C0D-2997-BB4F9CAB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71439C-4A70-6FA1-4FDA-8B3B32EB17E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9BEF4-77FB-496D-7A35-E42D6855F8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ADB74-1AB0-7281-0D15-BF222702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1ACA-BA07-046A-FA2D-BA4097E8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โดยลำดับการทำงาน จะทำงานตาม การเว้นวรรค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ส่วนประมวณผลใน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จะทำงานก่อน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จากนั้นเมื่อมีการเขียน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จะถูกนับว่าเป็นส่วนประมวณผลของ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830852-5C94-6598-110C-4CB739AE8331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9516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2CFAE-BBC5-41FA-F9D3-FF9B38EDD80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465F1-2423-AFE1-C03C-93137EF2A18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3179234-5B12-F5F0-B5E7-A97D582F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617E745-44E6-A840-3888-6E6CC45BEB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5DC16-6323-5386-C457-6E4D5C2627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254A8-0FCA-ECAF-DF43-A2498253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DC3E-5DEE-D915-4E2F-A3676479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346"/>
            <a:ext cx="10515600" cy="4829175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loop1 in  range(2,5): #(2, 3, 4)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f'now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loop1 = {loop1}')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loop2 in  range(1,13):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print(loop1,' x ', loop1,' = ', loop1 * loop2)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print('the inner loop is end’)</a:t>
            </a:r>
            <a:endParaRPr lang="th-TH" sz="19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range(2,5)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[2, 3, 4]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f'now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 = {loop1}’)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ต่อด้วย 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ให้วนลูปอ่านค่าสมาชิกใน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range(1,13)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1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print(loop1,' x ', loop1,' = ', loop1 * loop2)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วนลูปที่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จนครบ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เมื่อจบลูปที่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print('the inner loop is end’)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จากนั้นก็จะกลับไปวนลูปใหม่จนกว่าจะครบตาม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range(2,5)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4B7044-6266-89DB-8DD0-8BE1B6209941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4931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E2CB2-16AE-979B-C36D-C970D5ABFA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FA279-281E-679C-7DDE-8E4324B117C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E0166E2-C4B5-F549-D821-F9C3EDD4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92D6759-3FD6-3D9E-643D-D8EBE0277B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61859-F983-5344-4BEB-1E19ACD285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9772F-A8E8-16E1-075A-5642BA45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D24C3-4A97-BB4F-B06B-E7AF4C31249A}"/>
              </a:ext>
            </a:extLst>
          </p:cNvPr>
          <p:cNvSpPr txBox="1">
            <a:spLocks/>
          </p:cNvSpPr>
          <p:nvPr/>
        </p:nvSpPr>
        <p:spPr>
          <a:xfrm>
            <a:off x="4464050" y="1152217"/>
            <a:ext cx="30734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3</a:t>
            </a:r>
          </a:p>
          <a:p>
            <a:r>
              <a:rPr lang="en-US" dirty="0"/>
              <a:t>3  x  1  =  3</a:t>
            </a:r>
          </a:p>
          <a:p>
            <a:r>
              <a:rPr lang="en-US" dirty="0"/>
              <a:t>3  x  2  =  6</a:t>
            </a:r>
          </a:p>
          <a:p>
            <a:r>
              <a:rPr lang="en-US" dirty="0"/>
              <a:t>3  x  3  =  9</a:t>
            </a:r>
          </a:p>
          <a:p>
            <a:r>
              <a:rPr lang="en-US" dirty="0"/>
              <a:t>3  x  4  =  12</a:t>
            </a:r>
          </a:p>
          <a:p>
            <a:r>
              <a:rPr lang="en-US" dirty="0"/>
              <a:t>3  x  5  =  15</a:t>
            </a:r>
          </a:p>
          <a:p>
            <a:r>
              <a:rPr lang="en-US" dirty="0"/>
              <a:t>3  x  6  =  18</a:t>
            </a:r>
          </a:p>
          <a:p>
            <a:r>
              <a:rPr lang="en-US" dirty="0"/>
              <a:t>3  x  7  =  21</a:t>
            </a:r>
          </a:p>
          <a:p>
            <a:r>
              <a:rPr lang="en-US" dirty="0"/>
              <a:t>3  x  8  =  24</a:t>
            </a:r>
          </a:p>
          <a:p>
            <a:r>
              <a:rPr lang="en-US" dirty="0"/>
              <a:t>3  x  9  =  27</a:t>
            </a:r>
          </a:p>
          <a:p>
            <a:r>
              <a:rPr lang="en-US" dirty="0"/>
              <a:t>3  x  10  =  30</a:t>
            </a:r>
          </a:p>
          <a:p>
            <a:r>
              <a:rPr lang="en-US" dirty="0"/>
              <a:t>3  x  11  =  33</a:t>
            </a:r>
          </a:p>
          <a:p>
            <a:r>
              <a:rPr lang="en-US" dirty="0"/>
              <a:t>3  x  12  =  36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D0BFB-ED85-54FD-1006-7D7F4B90EB6A}"/>
              </a:ext>
            </a:extLst>
          </p:cNvPr>
          <p:cNvSpPr txBox="1">
            <a:spLocks/>
          </p:cNvSpPr>
          <p:nvPr/>
        </p:nvSpPr>
        <p:spPr>
          <a:xfrm>
            <a:off x="7956550" y="1172570"/>
            <a:ext cx="3073400" cy="4879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4</a:t>
            </a:r>
          </a:p>
          <a:p>
            <a:r>
              <a:rPr lang="en-US" dirty="0"/>
              <a:t>4  x  1  =  4</a:t>
            </a:r>
          </a:p>
          <a:p>
            <a:r>
              <a:rPr lang="en-US" dirty="0"/>
              <a:t>4  x  2  =  8</a:t>
            </a:r>
          </a:p>
          <a:p>
            <a:r>
              <a:rPr lang="en-US" dirty="0"/>
              <a:t>4  x  3  =  12</a:t>
            </a:r>
          </a:p>
          <a:p>
            <a:r>
              <a:rPr lang="en-US" dirty="0"/>
              <a:t>4  x  4  =  16</a:t>
            </a:r>
          </a:p>
          <a:p>
            <a:r>
              <a:rPr lang="en-US" dirty="0"/>
              <a:t>4  x  5  =  20</a:t>
            </a:r>
          </a:p>
          <a:p>
            <a:r>
              <a:rPr lang="en-US" dirty="0"/>
              <a:t>4  x  6  =  24</a:t>
            </a:r>
          </a:p>
          <a:p>
            <a:r>
              <a:rPr lang="en-US" dirty="0"/>
              <a:t>4  x  7  =  28</a:t>
            </a:r>
          </a:p>
          <a:p>
            <a:r>
              <a:rPr lang="en-US" dirty="0"/>
              <a:t>4  x  8  =  32</a:t>
            </a:r>
          </a:p>
          <a:p>
            <a:r>
              <a:rPr lang="en-US" dirty="0"/>
              <a:t>4  x  9  =  36</a:t>
            </a:r>
          </a:p>
          <a:p>
            <a:r>
              <a:rPr lang="en-US" dirty="0"/>
              <a:t>4  x  10  =  40</a:t>
            </a:r>
          </a:p>
          <a:p>
            <a:r>
              <a:rPr lang="en-US" dirty="0"/>
              <a:t>4  x  11  =  44</a:t>
            </a:r>
          </a:p>
          <a:p>
            <a:r>
              <a:rPr lang="en-US" dirty="0"/>
              <a:t>4  x  12  =  48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4D6903-CA7C-83F3-7D40-A2E1A80F33BC}"/>
              </a:ext>
            </a:extLst>
          </p:cNvPr>
          <p:cNvSpPr txBox="1">
            <a:spLocks/>
          </p:cNvSpPr>
          <p:nvPr/>
        </p:nvSpPr>
        <p:spPr>
          <a:xfrm>
            <a:off x="1050925" y="1135352"/>
            <a:ext cx="30734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TH SarabunPSK" panose="020B0500040200020003" pitchFamily="34" charset="-34"/>
              </a:rPr>
              <a:t>now name1 = 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  =  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2  =  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3  =  6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4  =  8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5  =  10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6  =  12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7  =  14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8  =  16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9  =  18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10  =  20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11  =  22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12  =  24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the inner loop is 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AA52-499A-A1E2-9CEF-8A66340CFFF6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56656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8686D-574B-B9F0-E67E-4F1E7EF511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10310-9696-CBDC-D3C0-324B9414F08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9608781-F096-46F6-4251-94F7F9687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3E2B5B7-7F20-9C26-6D9B-E9ECA976EC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A122-8743-CB32-D46B-1EBCA58F983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DDE71-B4AF-F993-BEE8-F4036156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EB76-24EE-C9D8-4A05-739A3A96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94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สามารถวนลูปในฟังก์ชั่นได้ โดยใช้ การเว้นวรรค </a:t>
            </a:r>
            <a:r>
              <a:rPr lang="en-US" sz="26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</a:t>
            </a:r>
            <a:r>
              <a:rPr lang="th-TH" sz="26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กำหนดลำดับการทำงาน</a:t>
            </a:r>
          </a:p>
          <a:p>
            <a:endParaRPr lang="th-TH" dirty="0">
              <a:latin typeface="system-ui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</a:t>
            </a:r>
            <a:r>
              <a:rPr lang="th-TH" sz="1900" dirty="0">
                <a:latin typeface="Courier New" panose="02070309020205020404" pitchFamily="49" charset="0"/>
              </a:rPr>
              <a:t>'):</a:t>
            </a:r>
          </a:p>
          <a:p>
            <a:r>
              <a:rPr lang="th-TH" sz="1900" dirty="0">
                <a:latin typeface="Courier New" panose="02070309020205020404" pitchFamily="49" charset="0"/>
              </a:rPr>
              <a:t>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sz="1900" dirty="0">
                <a:latin typeface="Courier New" panose="02070309020205020404" pitchFamily="49" charset="0"/>
              </a:rPr>
              <a:t>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กำหนดฟังก์ชั่นชื่อ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print_feelings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 คือ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I,friendS,feeling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'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(default)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ให้วนลูปอ่านค่าสมาชิกในตัวแปร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friendS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(list)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friend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print(f'{I} {feeling} {friend}’)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093CBC-76A4-A466-1647-23AC9BAA5413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28059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36709-4CA9-931F-137E-A90618A7928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5EA2-C753-163C-FC2C-ADD2E41FA6C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035881-0913-EC3E-CAC3-834BA511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9A3FCC0-ADB5-E048-8ECC-4FB32E9DF93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0BB97-D037-A059-6354-8A4D52773CB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54A14-9357-CF29-F55D-F92959E8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486-5257-29BC-2AE4-346C0BE6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sz="1800" dirty="0">
                <a:latin typeface="Courier New" panose="02070309020205020404" pitchFamily="49" charset="0"/>
              </a:rPr>
              <a:t>’]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มีสมาชิก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พี่บูม','ดายน์','แตงโม','ฝน','พี่เจ็ท','น้องแคมป์’]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ใช้งานฟังก์ชั่น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print_feelings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เจมส์',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ชื่อฟังก์ชั่นตามด้วยค่าที่ต้องการ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ตามลำดับตัวแปรที่กำหนดไว้ตอนสร้างฟังก์ชั่น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 = I,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feeling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ไม่ได้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ค่าดังนั้นจะถูกใช้ค่า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คิดถึง’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DFB269-83B5-B67C-9652-B9FDDBF4E5ED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7229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8CCBC-CAD5-02FE-124C-0693F7C1C5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54A95-C772-FBC4-E5CF-E462E02444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8303353-3394-F5C0-70D5-092999024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1EAF185-736A-F8D3-F4DF-92FEFA035F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8E4F2-56BF-9231-3053-D675EAF027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7337-13D9-3959-9B7F-F4B81AF4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8190-3302-E905-B083-BAED27A5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ค่าตัวแปร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feeling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น้องแคมป์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B9A3-204D-6AF3-3544-4D63704372BD}"/>
              </a:ext>
            </a:extLst>
          </p:cNvPr>
          <p:cNvSpPr txBox="1"/>
          <p:nvPr/>
        </p:nvSpPr>
        <p:spPr>
          <a:xfrm>
            <a:off x="4225925" y="2934843"/>
            <a:ext cx="6499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</a:p>
          <a:p>
            <a:endParaRPr lang="th-TH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คิดถึง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:</a:t>
            </a:r>
          </a:p>
          <a:p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FCFAFC-39D0-CC48-4C9E-6BF85BBE3B08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03555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95D1-88F3-477D-E28B-4B4293B55A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B84C7-9F22-2581-38C0-2CB49D4EED6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922060A-CA0C-308E-9F5E-E790FA0E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DAE1046-8B6B-854D-7D28-479A55560EC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DC46E-5607-ABF6-7E7F-03CC0E15A8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8FB98-3C06-BFC4-F0BB-E5F0B3B0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C598-810F-32A9-E87E-6B0D5C0E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รัก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CFD7D-6151-292F-F789-05D42331EFA0}"/>
              </a:ext>
            </a:extLst>
          </p:cNvPr>
          <p:cNvSpPr txBox="1"/>
          <p:nvPr/>
        </p:nvSpPr>
        <p:spPr>
          <a:xfrm>
            <a:off x="4492625" y="2934843"/>
            <a:ext cx="66706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</a:p>
          <a:p>
            <a:endParaRPr lang="th-TH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คิดถึง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:</a:t>
            </a:r>
          </a:p>
          <a:p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C54AC9-4CEC-C32E-4A2A-9E4748179D44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3748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3CE52-3A4F-4AD1-5A79-31D894F7B9B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E0933-6E82-BEA0-3C02-4627A1D9BFD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11AB4BF-CFF9-377B-BEF4-66080F8C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59240BA-438E-1BFD-3E84-693C4A3120D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12C23-8D3B-8F85-1655-4CE552CC8FC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C278F-C091-A099-C803-15D62D78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เงื่อนไข /ประโยคเงื่อนไข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94BA-8C05-2C34-9C62-55AEB12A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47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condition1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something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condition2 :  #elif </a:t>
            </a:r>
            <a:r>
              <a:rPr lang="th-TH" sz="1900" dirty="0">
                <a:latin typeface="Courier New" panose="02070309020205020404" pitchFamily="49" charset="0"/>
              </a:rPr>
              <a:t>คือ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another thing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...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สามารถกำหนดเงื่อนไขก่อนเข้าการทำงานของส่วนประมวณผล โดยถ้าผ่านเงื่อนไขของ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โค้ดประมวณผลภายใน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ถ้าไม่ผ่านจะไปเงื่อนไขถัดไป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elif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elif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สามารถมีได้มากกว่า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1)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แต่ถ้าหากไม่ผ่านเงื่อนไขใดเลย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โค้ดประมวณผลของ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else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7999C4-76F2-4B4B-FFDE-F0138BECE79C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9057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F69A4-8BFA-669B-B693-891613BF3E2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A88B8-2287-2646-E1F6-596FB70F94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7125056-D1BF-2086-0A9C-99DE1EEF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FEBFE6E-FECB-C89E-8125-F85B27B44E7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CDB20-F803-4452-D7E9-94537172AE0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61EC-3658-3B35-4637-EA59640C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3A4-E869-6BAA-D84B-846BC464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  <a:endParaRPr lang="en-US" sz="1800" b="0" i="0" dirty="0">
              <a:solidFill>
                <a:srgbClr val="21212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print(name1,'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รัก',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ปกติเพื่อ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print(name1,'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รัก',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name2)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21212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เมื่อได้ผลลัพธ์ออกมา สังเกตว่าจะมีชื่อซ้ำกันรักกันเอง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E9E3FC-86FC-E99A-5902-29D1E5421F7B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9432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320D98-04E5-990C-305E-3AABDB22E42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9B55A-6C9B-1504-DBC4-16D9A3BA9A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9F8CEAB-7B61-936A-824A-3826CADC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60ED1-639E-AC42-594B-728EDA4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3C5-CF14-50BA-9763-D5E00315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/')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'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Thanapong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โดยแทนค่าสมาชิกที่อ่านทีละตัวด้วยตัวแปร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นำตัวแปร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ใส่ใน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f' {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 -&gt; / 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48A9C40-C8EC-114B-7DA9-377FC970C2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D25F9-F88B-0C4C-C82A-F476BA69538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5B9D47-9DEA-F94A-CFBF-0DAF2A277C26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90345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997326-0267-FC8E-9574-055BEB54356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33CDB-8D0B-E0DC-165C-E2D125330C0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FCBCD057-993C-2D2C-72F6-9BEBB19B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5A0D174F-4E06-7B49-82B3-5DF3D883B5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80562-99F3-C1FB-694D-8CC35F0840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99C-F0E7-6DF2-A796-04EE4ACF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9263-AF92-8A1D-D669-22C11488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16" y="1189858"/>
            <a:ext cx="2650067" cy="5350932"/>
          </a:xfrm>
        </p:spPr>
        <p:txBody>
          <a:bodyPr>
            <a:normAutofit/>
          </a:bodyPr>
          <a:lstStyle/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พี่บูม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น้องแคมป์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30075-65C8-CE36-0040-237FA2024F12}"/>
              </a:ext>
            </a:extLst>
          </p:cNvPr>
          <p:cNvSpPr txBox="1">
            <a:spLocks/>
          </p:cNvSpPr>
          <p:nvPr/>
        </p:nvSpPr>
        <p:spPr>
          <a:xfrm>
            <a:off x="4021666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0CB1E1-F89C-F77D-8F68-FCB818F2160E}"/>
              </a:ext>
            </a:extLst>
          </p:cNvPr>
          <p:cNvSpPr txBox="1">
            <a:spLocks/>
          </p:cNvSpPr>
          <p:nvPr/>
        </p:nvSpPr>
        <p:spPr>
          <a:xfrm>
            <a:off x="6671733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22D2C-85A2-C368-29F9-83EDECAC43DD}"/>
              </a:ext>
            </a:extLst>
          </p:cNvPr>
          <p:cNvSpPr txBox="1">
            <a:spLocks/>
          </p:cNvSpPr>
          <p:nvPr/>
        </p:nvSpPr>
        <p:spPr>
          <a:xfrm>
            <a:off x="4492624" y="1136342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ดายน์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แตงโม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น้องแคมป์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D343BB-3C2E-202D-E2BF-1BC716FC04D9}"/>
              </a:ext>
            </a:extLst>
          </p:cNvPr>
          <p:cNvSpPr txBox="1">
            <a:spLocks/>
          </p:cNvSpPr>
          <p:nvPr/>
        </p:nvSpPr>
        <p:spPr>
          <a:xfrm>
            <a:off x="8064499" y="1136342"/>
            <a:ext cx="3149601" cy="5350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ฝน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พี่เจ็ท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น้องแคมป์</a:t>
            </a:r>
            <a:endParaRPr lang="en-US" sz="2000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B2038FE-05F8-D67F-D121-30E1E143E3E5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620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7A721-9087-5359-82FD-EB070EC56FF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D90CF-4C92-DC88-D5BF-601060DF396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142422C-1F8D-E65F-D59C-03243C80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C91B9CA-0707-7E00-F2D6-2D7DF48885A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C6E33-7FAD-78D3-9B6D-3735B3B5D45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1031D-2411-5834-8FC8-84F7FE5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98B5-5E3B-B4D7-00C4-46FE1262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name1 != name2: #</a:t>
            </a:r>
            <a:r>
              <a:rPr lang="th-TH" sz="1800" dirty="0">
                <a:latin typeface="Courier New" panose="02070309020205020404" pitchFamily="49" charset="0"/>
              </a:rPr>
              <a:t>ไม่ปริ้นชื่อคนเดียวกันซ้ำ</a:t>
            </a:r>
          </a:p>
          <a:p>
            <a:r>
              <a:rPr lang="th-TH" sz="1800" dirty="0"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print(name1,'</a:t>
            </a:r>
            <a:r>
              <a:rPr lang="th-TH" sz="1800" dirty="0">
                <a:latin typeface="Courier New" panose="02070309020205020404" pitchFamily="49" charset="0"/>
              </a:rPr>
              <a:t>รัก',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สามารถเพิ่มเงื่อนไข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name1 != name2: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ไปส่วนประมวณผลภายในลูป เมื่อผ่านเงื่อนไขนี้จึงจะไปทำงานส่วนประมวณผลภายใน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print(name1,'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รัก',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name2)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ดังนั้น ตามเงื่อนไข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ไม่เท่ากับ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name2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โค้ดจะปริ้นแต่ชื่อที่ไม่ซ้ำกันเท่านั้น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EAC0A5-5B16-17CB-5438-CE84DE4B6CA5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7306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97191E-6F10-E0C6-3410-3B62D492953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9E900-78CE-9610-E91E-25FE5D18CA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ECE1D38-F5F7-9F96-2E21-3034B5CD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23E0B087-50D7-BB27-6257-A121869B3D1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90427-F67B-E631-AEDF-87F2F4A9277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DB22A-8A89-48A7-D68B-3B14EC8C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9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0248F-A01F-A1C7-C7B8-D8454D8F30B5}"/>
              </a:ext>
            </a:extLst>
          </p:cNvPr>
          <p:cNvSpPr txBox="1">
            <a:spLocks/>
          </p:cNvSpPr>
          <p:nvPr/>
        </p:nvSpPr>
        <p:spPr>
          <a:xfrm>
            <a:off x="914400" y="1301201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D88C8-2C62-790C-5314-84C686FCCAAC}"/>
              </a:ext>
            </a:extLst>
          </p:cNvPr>
          <p:cNvSpPr txBox="1">
            <a:spLocks/>
          </p:cNvSpPr>
          <p:nvPr/>
        </p:nvSpPr>
        <p:spPr>
          <a:xfrm>
            <a:off x="4521199" y="1288238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A35C42-EF7A-4018-45E8-0F0A993E3CF8}"/>
              </a:ext>
            </a:extLst>
          </p:cNvPr>
          <p:cNvSpPr txBox="1">
            <a:spLocks/>
          </p:cNvSpPr>
          <p:nvPr/>
        </p:nvSpPr>
        <p:spPr>
          <a:xfrm>
            <a:off x="7993589" y="1288238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พี่เจ็ท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901813-7163-A471-EFC4-32301FABA719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3644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BD69D-1014-6B28-0BA8-0B2D6F8986B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6DFC5-961D-EA2F-F031-EA42748EF56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3D43460-44DD-84D5-296B-A04135B4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C338540-A711-148B-01E9-2817FB9946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5DC11-113C-AE9F-2405-AF6276CCFE9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9A852-9DB2-B75D-02A0-0A389988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ข้อจำกัดของการใช้งาน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286E-675B-B2E3-9D2E-D07B32AD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name1 == name2: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'do nothing'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print(name1,'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</a:t>
            </a:r>
            <a:r>
              <a:rPr lang="th-TH" sz="1800" dirty="0">
                <a:latin typeface="Courier New" panose="02070309020205020404" pitchFamily="49" charset="0"/>
              </a:rPr>
              <a:t>’,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ภายในเงื่อนไข จำเป็นต้องมีส่วนประมวณผล ไม่สามารถปล่อยว่างไว้ได้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3192A5-BA40-A2EF-1819-182239A0157A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0965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AE485-AB1A-9F90-A6CB-61777C2B06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3BB23-2795-EB20-44FD-63430B404A5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C49CA4-E88F-D04B-4C18-9DE3F315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BFDFEC-2E1F-B426-20DA-2C9CEB6CF2A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56B1-7C93-4414-C5EE-BE36C047B0F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34E4-D3E8-5D14-917D-6AD3D56D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959E-2DE6-CF83-DC6A-B4D26736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เท่ากับ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!=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ไม่เท่ากับ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&gt;=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มากกว่าหรือเท่ากับ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&lt;=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น้อยกว่าหรือเท่ากับ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น้อยกว่า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มากกว่า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416C8F-0C1C-5A83-4344-75AD7FFAA6B0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79428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B59AD-0B4A-D258-BDE4-3AE5F54E5AE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57958-8EC1-B1DD-45A3-C0549F29790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0A2BDC0-D944-A4E2-2844-A1CC4AF8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5AA9C9B-1F26-658B-E91A-C152057C233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C4F50-C2B4-3F73-ED29-2CF92454D5B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9943-A656-D4DA-BDED-E3CD6D7F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Ture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5D90-6514-4454-9DF5-BF93FF5C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387"/>
            <a:ext cx="10515600" cy="4351338"/>
          </a:xfrm>
        </p:spPr>
        <p:txBody>
          <a:bodyPr>
            <a:no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หากหลังเงื่อนไข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(if)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True: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print('Yes’)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Yes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หากหลังเงื่อนไข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(if)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โค้ดจะไม่เข้าไปทำงานส่วนประมวณผลภายใน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เลย ดังนั้น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False: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print('No’)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ไม่ปริ้นอะไรออกมาเลย เพราะโค้ดไม่เข้าไปทำงานส่วนประมวณผลภายใน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หรือก็คือปล่อยผ่าน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1F6827-5BA3-E61E-330B-5372DB3076AD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85183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8DB25B-43BF-8BC1-F24A-9525DBB3F49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AC60C-7643-5545-810D-F1B030F235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007833B-2A54-9A61-2EAC-4E445E9E7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5ED7C77-972F-49A1-DB28-7A2B5720EC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C6D6D-9CBC-24E4-09DE-DE58F3B34F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6D00E-5C85-C6DA-3E57-60F7E768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Ture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CA03-C906-D027-2506-61BADD92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'พี่บูม' == 'พี่เจ็ท’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'พี่บูม' != 'พี่เจ็ท’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F93187-18D0-0BF8-EC38-4FC25FCAEEDA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0986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7585E-EF02-09EC-F6FC-CCC61C0B7F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6407C-60DD-8B10-2ED2-344C53D6E64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8C4C1F-775E-B2EA-8AA8-1DA1DAB0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DB1AE3A-3788-75DF-EA36-860B5EE67E3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BB612-64D7-74A2-86D7-810854DE79F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70A54-BB67-07C9-F928-072A22B3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A4E-D137-F94A-8442-5BDBDECE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3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วนลูปตัดเกรด โดยที่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เป็นคะแนน(0-100) ,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เป็นเกรด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F-A)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วนลูปตัดเกรด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= [1,50,65,90,101,-5,49]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ถ้าคะแนนอยู่ระหว่างมากกว่าหรือเท่ากับ  0  แต่น้อยกว่า 50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50 แต่น้อยกว่า 55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55 แต่น้อยกว่า 60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60 แต่น้อยกว่า 65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65 แต่น้อยกว่า 70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70 แต่น้อยกว่า 75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75 แต่น้อยกว่า 80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80 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แต่ว่าค่าคะแนนจะต้องไม่ต่ำกว่า 0 และมากกว่า 100 ไม่งั้นจะเกิด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3BE21A-8E5A-88FD-A5FA-3690839A1009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5339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27549-C268-96A1-369F-C4F092F193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CD91C-6188-4588-DC84-D43E2BD8783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36AF3F-DE3C-B001-DCC4-75349F65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F13AAD4-E73D-A3A4-5117-E8DC485D08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6E06F-86A8-BFA6-7945-AB3B48B6F44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E7BA2-F10A-8728-9BCF-D49307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6E7A-924B-3329-1490-E33403F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285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 ตามค่า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คือตัวอักษรที่อยู่ใน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ทีละตัวตามลำดับจากลำดับที่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ไปจนถึงลำดับสุดท้าย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 -&gt; 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CFC7A0-3283-BF16-57A3-10D59BB9A927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0309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46688-EFEF-9495-1DDF-759257F0BA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BD244-6A6C-0DEA-180C-C9DDD11796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FBED541-7125-E62A-07F5-5372DAA6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5577C50-2B67-2D49-0299-1C2F35BC8D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43957-2B58-5582-6DB9-FE5234DFF84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856D4-ABFD-32AB-5B93-A8EDA7BD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66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E0CA-981F-E081-E70F-531F7828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โดยคำสั่ง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สำหรับตัวมันเองคือ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end='\n'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print(value, ...,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=' ', end='\n', file=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flush=False)</a:t>
            </a: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Prints the values to a stream, or to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by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Optional keyword arguments: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file:  a file-like object (stream); defaults to the current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 string inserted between values, default a space.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end:   string appended after the last value, default a newline.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flush: whether to forcibly flush the stream.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72221F-1FD7-E941-30C4-1A03C96CA7CE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824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67E7E-3619-0A9B-A03C-80A9CB58946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139E4-021A-B005-0EEF-348475232B0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4ECD2A0-D92D-9F39-8D12-8DC7ABE7C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A5DEF14-673C-F3B6-49AA-3D5A9A0EA84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ACFC8-C4C8-5D89-CF37-AC171BDE4C0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D3BB1-9B72-880C-5BAF-CD8419DB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2D1-17D0-7EE0-B140-E48327A97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1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end='\n’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\n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สำหรับการพิมพ์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การเว้นบรรทัด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 ให้ใส่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end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ด้วยค่าที่เราต้องการ</a:t>
            </a:r>
          </a:p>
          <a:p>
            <a:endParaRPr lang="th-TH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‘’)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= ‘’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คือไม่ใส่อะไรเลย ผลลัพธ์จะได้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h -&gt; / a -&gt; / n -&gt; / a -&gt; / p -&gt; / o -&gt; / n -&gt; / g -&gt; / </a:t>
            </a:r>
            <a:endParaRPr lang="th-TH" sz="1800" dirty="0">
              <a:latin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04035A-6B88-F151-04EE-06D51E816689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989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43415-1FE5-A6F1-CD6B-9DD4716BA0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B6583-03D4-0DCA-D5FD-546FF596E0F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711121E-C5F3-F5FE-8034-0B9A85D61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1B342F8-B4EC-761F-70CB-07017EB8F0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A9714-3F78-7D0C-9AD7-CB5DDCC620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BD910-BDB3-2F1D-A83C-4029F59C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09DC-8B42-3B2E-CDCB-0FD3B873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',’)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= ‘,’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ใส่สัญลักษณ์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,h -&gt; / ,a -&gt; / ,n -&gt; / ,a -&gt; / ,p -&gt; / ,o -&gt; / ,n -&gt; / ,g -&gt; / 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CE85CD-E4CB-005C-9FC7-54D9F0F5D4B3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1697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F8B1B-84FF-64D3-0898-93F1ED9DA47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CCEE9-C63A-D5A1-40E3-84F4AB21589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4DDAF8-283D-D061-4697-73E3A2AC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DF16E2C-36C8-5C0F-AEDF-2762DB133C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FF6C-A2FA-6A90-A96F-F3DE2E5AAE4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2322E-3BF6-467B-2A7A-BCCE2639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ตัวเลขแบบอัตโนมัติ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CFC0-0B12-31EE-251F-9364BF00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คือคำสั่งที่ใช้สร้าง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ของตัวเลข เช่น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range5_output = range(5)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print(list(range5_output))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range5_output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range5_output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[0, 1, 2, 3, 4]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FFE168-F6BE-85F5-6D70-E2A836481AC2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66853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CCDFE-019F-D0B7-5687-FDE1DE5952A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57930-91A3-157C-4FFB-2CF68DC23D4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9A9C285-0BF8-45AA-0A44-78523DB5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A0E7BFC-6F4C-E7F3-F471-2156E6B31A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0D345-1596-927B-49D4-F862333987C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A0BA-59D4-675F-9EDD-0177F142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ตัวเลขในการวนลูป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47E-03C2-4AB6-0410-70E8DA7E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03"/>
            <a:ext cx="10515600" cy="4351338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</a:t>
            </a:r>
            <a:r>
              <a:rPr lang="th-TH" sz="1800" dirty="0">
                <a:latin typeface="Courier New" panose="02070309020205020404" pitchFamily="49" charset="0"/>
              </a:rPr>
              <a:t>',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end=' ‘)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 โดยอ่านค่าสมาชิกใน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range(100)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ภายในลูปให้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print('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งง',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end=‘ ‘)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B9C9F-AA6F-DF78-0DB1-C50D06014A07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5396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CE303-F4D7-2154-C854-8D71F0F4142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DB44B-81F8-9BEE-C514-E6F5C64EAB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E688018-E7FE-A787-4FD4-2CAC8B4E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C3E90E8-C7BF-DB5D-B911-E9CC0C9031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A956B-0C7F-4356-F99A-A3BB2B76EB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33396-2373-9D45-7067-2E17413A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5972-73EF-D39B-82CB-B5796449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range(stop)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-&gt; range object </a:t>
            </a:r>
          </a:p>
          <a:p>
            <a:pPr algn="l"/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range(start, stop[, step])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-&gt; range object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Return an object that produces a sequence of integers from start (inclusive) to stop (exclusive) by step. range(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j) produces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i+1, i+2, ..., j-1. start defaults to 0, and stop is omitted! range(4) produces 0, 1, 2, 3. These are exactly the valid indices for a list of 4 elements. When step is given, it specifies the increment (or decrement).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สามารถกำหนดตัวเลขที่ต้องการ เริ่ม(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หยุด(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06A2C-554B-E02F-C16A-500CA354A512}"/>
              </a:ext>
            </a:extLst>
          </p:cNvPr>
          <p:cNvSpPr txBox="1">
            <a:spLocks/>
          </p:cNvSpPr>
          <p:nvPr/>
        </p:nvSpPr>
        <p:spPr>
          <a:xfrm>
            <a:off x="114677" y="614231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58034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3056</Words>
  <Application>Microsoft Office PowerPoint</Application>
  <PresentationFormat>Widescreen</PresentationFormat>
  <Paragraphs>377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3</vt:lpstr>
      <vt:lpstr>ตัวอย่าง LOOP การวนซ้ำ </vt:lpstr>
      <vt:lpstr>ตัวอย่าง LOOP การวนซ้ำ </vt:lpstr>
      <vt:lpstr>การสั่ง loop ให้ print แบบไม่เว้นบรรทัด</vt:lpstr>
      <vt:lpstr>ตัวอย่างการสั่ง loop ให้ print แบบไม่เว้นบรรทัด</vt:lpstr>
      <vt:lpstr>ตัวอย่างการสั่ง loop ให้ print แบบไม่เว้นบรรทัด</vt:lpstr>
      <vt:lpstr>range() การสร้าง list ตัวเลขแบบอัตโนมัติ</vt:lpstr>
      <vt:lpstr>ตัวอย่างการใช้งาน range() สร้าง list ตัวเลขในการวนลูป</vt:lpstr>
      <vt:lpstr>Key argument ของ range()</vt:lpstr>
      <vt:lpstr>ตัวอย่างการใช้งาน range() ด้วย key argument start, stop, step </vt:lpstr>
      <vt:lpstr>loop in loop</vt:lpstr>
      <vt:lpstr>ตัวอย่าง loop in loop</vt:lpstr>
      <vt:lpstr>ตัวอย่าง loop in loop ผลลัพธ์จะได้</vt:lpstr>
      <vt:lpstr>loop in function</vt:lpstr>
      <vt:lpstr>ตัวอย่างการใช้งาน loop in function</vt:lpstr>
      <vt:lpstr>ตัวอย่างการใช้งาน loop in function</vt:lpstr>
      <vt:lpstr>ตัวอย่างการใช้งาน loop in function</vt:lpstr>
      <vt:lpstr>conditional คือ เงื่อนไข /ประโยคเงื่อนไข</vt:lpstr>
      <vt:lpstr>ตัวอย่าง Loop แบบปกติ</vt:lpstr>
      <vt:lpstr>ผลลัพธ์จะได้</vt:lpstr>
      <vt:lpstr>ตัวอย่างการใช้งาน conditional</vt:lpstr>
      <vt:lpstr>ผลลัพธ์จะได้</vt:lpstr>
      <vt:lpstr>ข้อจำกัดของการใช้งาน conditional</vt:lpstr>
      <vt:lpstr>สัญลักษณ์ที่ใช้ใน conditional</vt:lpstr>
      <vt:lpstr>Ture False ใน conditional </vt:lpstr>
      <vt:lpstr>ตัวอย่าง Ture False ใน conditional </vt:lpstr>
      <vt:lpstr>Homework class period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3</dc:title>
  <dc:creator>Tan PH</dc:creator>
  <cp:lastModifiedBy>Tan PH</cp:lastModifiedBy>
  <cp:revision>2</cp:revision>
  <dcterms:created xsi:type="dcterms:W3CDTF">2024-05-15T03:21:31Z</dcterms:created>
  <dcterms:modified xsi:type="dcterms:W3CDTF">2024-06-17T06:49:03Z</dcterms:modified>
</cp:coreProperties>
</file>