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408" r:id="rId2"/>
    <p:sldId id="410" r:id="rId3"/>
    <p:sldId id="409" r:id="rId4"/>
    <p:sldId id="411" r:id="rId5"/>
    <p:sldId id="412" r:id="rId6"/>
    <p:sldId id="413" r:id="rId7"/>
    <p:sldId id="414" r:id="rId8"/>
    <p:sldId id="415" r:id="rId9"/>
    <p:sldId id="416" r:id="rId10"/>
    <p:sldId id="417" r:id="rId11"/>
    <p:sldId id="418" r:id="rId12"/>
    <p:sldId id="419" r:id="rId13"/>
    <p:sldId id="420" r:id="rId14"/>
    <p:sldId id="421" r:id="rId15"/>
    <p:sldId id="42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D7E46F-A554-4109-B13E-3FE0E73FA6EF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28D59A-9C74-43B5-BE0C-8FC964587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46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43617-07BC-4931-8887-3A55C4774C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602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75C6E-147D-C279-0784-D9DE08F294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571664-5005-451C-BD91-00613D5F8A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F0A73-11BC-7349-896B-3CDB6C26F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3E20-836B-4499-B694-BB697AB51FD3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4350F-B9B2-B098-433D-29C8540B4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3AFD3-B971-B336-9F36-C1285DBF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FFAB-BB3E-4AFB-9BA0-5DC47EBA1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03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795F8-1C83-735F-0E4B-BE7C7D760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81D609-5D4A-2DAB-35BB-DB93DBB33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8B145-BC22-A10D-4494-F13980ED6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3E20-836B-4499-B694-BB697AB51FD3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2F3EE-73F7-EA45-B331-349A114A8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367D6-0F5F-74AD-C81D-A6420B3DA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FFAB-BB3E-4AFB-9BA0-5DC47EBA1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142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14278B-C50A-E1D9-2677-9E879FBD77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27C5E0-92C1-D9AA-9BC5-AF4A54F031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F26A1-B303-E3CF-33B6-07903E6C7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3E20-836B-4499-B694-BB697AB51FD3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3BA5C-783D-0043-0387-C759AD2BB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8A48E-C6F0-389B-DC97-95438A1FE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FFAB-BB3E-4AFB-9BA0-5DC47EBA1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560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EAD24-996B-8FF4-BF22-181EACC6F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E09BA-5DD5-AEE8-33E4-4D7091ADF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B3324-DB4D-78F0-ED5B-3DEFCB459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3E20-836B-4499-B694-BB697AB51FD3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C72F4-87CF-2602-32A9-404247ED7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EAD5D-1040-2F50-3F3F-9965B0A47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FFAB-BB3E-4AFB-9BA0-5DC47EBA1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01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36CEA-A7A6-C548-8B9A-B2E9C1436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684822-58C3-F234-CB97-7BF440835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073E4-EFE9-FE60-498F-094F36B0E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3E20-836B-4499-B694-BB697AB51FD3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FC7FF-A683-4AE3-73A2-7C76B27B0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DC9C7-0FC4-DA13-5C04-0E2158601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FFAB-BB3E-4AFB-9BA0-5DC47EBA1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15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4678C-4D86-C01A-CED1-703C2A710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BFBF4-B358-C8F1-0653-392D0201EB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CFDCA8-F35E-AFC9-9A0A-B9C85E4D8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F2665-4244-69B8-57E1-6D9D791A4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3E20-836B-4499-B694-BB697AB51FD3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BC3502-FB34-4979-7AB7-B4DFA02DD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4A5EDC-B7AE-8D88-556D-6A81088AA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FFAB-BB3E-4AFB-9BA0-5DC47EBA1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041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87798-885C-BE98-7C8F-645580ADC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135BD5-ECC5-F3E8-0AC3-EA1FD92C2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9E0D6B-C272-477F-AE1C-768AFB909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728D6A-14B6-4AA3-A1B1-392BCE27C1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CD41CE-D101-AE74-F107-73A410AE42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AEFB5D-AB20-1EBD-2D20-349508885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3E20-836B-4499-B694-BB697AB51FD3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5561B4-9EF8-21AE-1D96-BFD7367BB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E6545B-7D40-7D98-9775-EBAF60B0E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FFAB-BB3E-4AFB-9BA0-5DC47EBA1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934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7F540-18CF-BEFD-C40C-0B9DD979C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3253C4-9708-133B-2CA2-4B385B498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3E20-836B-4499-B694-BB697AB51FD3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1078AC-0669-A12F-BC35-062BE9935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30C0F0-B50D-EB79-8303-F4C4912B5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FFAB-BB3E-4AFB-9BA0-5DC47EBA1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08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85F9B-0CD0-0397-811E-91A01D14C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3E20-836B-4499-B694-BB697AB51FD3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5A1077-5EC1-E5E5-5B0D-8FB0E1C6D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B5138-73F0-EDB5-B879-4DB3AD595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FFAB-BB3E-4AFB-9BA0-5DC47EBA1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58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0ED46-B763-72B8-C110-FCA04A9EB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754AB-B31B-A3A4-9FCF-459E00E2B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1CA7D-EA6C-C057-28B7-306D10FC1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DF236-3425-F45D-A831-BA0438BD8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3E20-836B-4499-B694-BB697AB51FD3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6E4F50-36BE-F428-CFDF-7552C132C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11C55-99CC-94DD-909A-9E69EF95D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FFAB-BB3E-4AFB-9BA0-5DC47EBA1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52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25423-7A3B-EBB2-6837-9B5AD963A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57FA9C-5A48-3DEB-EF50-3A5009F203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C1749F-6B67-3BED-C747-CF558593C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3538C-F7D0-96F4-B663-4EDA5B229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3E20-836B-4499-B694-BB697AB51FD3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5728C-14C7-9C86-0637-7A667D43E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4CB27-E1D5-B528-36E0-E08CFD8B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FFAB-BB3E-4AFB-9BA0-5DC47EBA1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17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B6323C-4D41-E9D0-D216-4BE28998B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3F241-A90A-36A0-8D43-75209A8BA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F226E-2E59-6837-26A5-B891F2760D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9C3E20-836B-4499-B694-BB697AB51FD3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FB80D-4628-C747-B203-4EFA615190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F0B01-9EE0-4C24-8614-7E302B10A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D3FFAB-BB3E-4AFB-9BA0-5DC47EBA1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57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757DAB-7B06-5000-0148-3EA23EA52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9B4EA0-780E-DEAF-BD71-93076E1A8974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B53E0F-01E3-7BCA-FCA8-9D380B694325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2EE9CFB0-B8ED-51F6-228C-35677A7191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162382-B4C8-C782-BE87-8B4EDA3CB9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Class period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67A60-05D2-1E27-EEB8-5C7EF63B65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บทที่ 5 การเตรียมข้อมูลสำหรับการแสดงผล 1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ต่อ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Pandas 101 part3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4734E8-2457-B7B0-CA1A-240C2447327B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2557511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A1137F-A9B0-DAA2-E9C7-60480A85D0F1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20AFFF-699C-E77B-D434-D37BAB0CF17F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FF49163C-61EA-A855-17C4-E49F2E89C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3B4E411F-6088-A221-AA5C-48AF22005C22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5C8BEC-D62B-A6C6-AFB7-0BDB83AF8025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0B74EF-3C4A-3DED-B901-C27A8DC71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เขียน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True False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เข้าไปใน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AE422-C0EC-9F28-D227-12A27161F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each_row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announce_date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].split(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'/'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== 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‘2021’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                        </a:t>
            </a:r>
          </a:p>
          <a:p>
            <a:r>
              <a:rPr lang="th-TH" sz="1800" dirty="0">
                <a:solidFill>
                  <a:srgbClr val="545454"/>
                </a:solidFill>
                <a:latin typeface="Courier New" panose="02070309020205020404" pitchFamily="49" charset="0"/>
              </a:rPr>
              <a:t>                          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TF.append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1800" dirty="0">
                <a:solidFill>
                  <a:srgbClr val="545454"/>
                </a:solidFill>
                <a:latin typeface="Courier New" panose="02070309020205020404" pitchFamily="49" charset="0"/>
              </a:rPr>
              <a:t>                          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TF.append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ถ้าผ่านเงื่อนไขให้เขียน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True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เข้าไปใน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ที่เตรียมไว้ ถ้าไม่ผ่านให้เขียน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False 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หมายความว่า ถ้าข้อมูลปีในคอลัมน์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announce_date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เท่ากับ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2021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ให้เขียน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True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เข้าไปใน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ถ้าไม่ ให้เขียน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False 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 True False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ตามจำนวนแถวในข้อมูลตาราง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data_covid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ที่เลือก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True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เฉพาะปี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2021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20C52E-E13A-F3F7-1B1E-31D265AD5202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3917914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28D933-3BF4-A176-0878-457EDFA21071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9D63CF-9F26-682B-EFB7-9C46D20D27A8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F4B42D98-35E1-EFF8-502D-CB029754C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6E7D33F8-965B-4ADA-CC33-B0539905F22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D4A793-6FA9-3589-0C00-E1D96E99556E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A2EB16-DF5B-88E0-C5F5-B5C9444FB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332CC-15C5-51B8-51FF-96C79205E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[TF].head()</a:t>
            </a:r>
            <a:endParaRPr lang="en-US" sz="1800" dirty="0"/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ให้เลือกข้อมูลตาม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 true false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ที่ได้จากการวนลูปเลือกเฉพาะปี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2021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ผลลัพธ์จะได้ตารางข้อมูลที่มีแต่ข้อมูลในคอลัมน์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announce_date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เท่ากับ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2021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11BFE5-F86E-4564-51C8-B884046F2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036" y="3072816"/>
            <a:ext cx="5173927" cy="26901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CD389E-32ED-E624-2B42-584A8DE8144E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3308158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6A642C-5769-2C32-A528-5450E5762A46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93EC5B-429A-3103-AB31-5B7E4094EC92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F2257568-6813-E3DF-C6AE-7B474575D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1607D469-11D5-443B-2538-77B2B8E0CB5E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22D7B8-D235-EB3F-B4E8-1E187155E6F0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B58815-5F54-1E17-F60A-83889BBF4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Function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ตัวช่วยใน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796F4-1494-4687-7F91-9D0297F04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.describe()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คำนวณค่าทางสถิติของข้อมูลที่เป็นตัวเลข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.mean()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คำนวณค่าเฉลี่ยของข้อมูลโดยไม่สนใจ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missing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isnull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ตรวจสอบข้อมูลที่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missing (none)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A87608-681A-80D8-9E37-D93469D40ED0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216753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E980AF-7861-E648-12C5-307094B918C7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D5992E-F7F5-223C-6D42-6A6EE11DE4DB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339F4077-1C0F-80C0-2632-3F51F2483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9D2FF791-6A3A-23CA-C040-6B7FD18CD089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0ABA50-844B-8141-9D24-D9EC168DFC25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EFCD3A-02D0-75D6-F755-7E5222AFB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.describe()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EF575-E816-EB6F-DD9A-E5B33D113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ใช้สำหรับคำนวณค่าทางสถิติของข้อมูลที่เป็นตัวเลข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ไม่นำข้อมูลที่เป็น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missing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none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มาคำนวน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ลบข้อมูลแถวที่มีค่าเป็น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none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ให้อัตโนมัติ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71C24C-CC7B-24A1-F257-B3A5D8A72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365" y="1376210"/>
            <a:ext cx="4157133" cy="42249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5F6C24C-124B-96F9-B738-81A0F3B0B37D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2030178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2940F3-80DD-2CC5-4173-EDA929AF6A16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AC6C68-80F8-CCC3-9A07-0B793C01ED5E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62F60ADA-AAC1-523C-432C-A4C4854F3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5CF1AF2F-0AC7-9923-8791-3B2E883CC126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5DC8BF-1827-DBAF-9921-B491FD3CAEB0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6C8827-D52C-C9CF-5D84-83F7F7B33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217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.mean()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631D3-9DAF-FC58-84F6-C589997A1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ใช้สำหรับช่วยคำนวณค่าเฉลี่ยของข้อมูลโดยไม่สนใจ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missing (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ลบข้อมูลแถวที่มีค่าเป็น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none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ให้อัตโนมัติ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400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'sex'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]==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th-TH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ชาย'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th-TH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age'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].mean()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</a:t>
            </a:r>
            <a:endParaRPr lang="en-US" sz="2400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34.96292702130938</a:t>
            </a:r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93526F-7748-A23C-D26E-15442DF1C102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3607969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8145DEC-1B7C-A9A9-E384-83ACFC821F02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A58D32-56D6-C7A0-5C70-B28AD6559215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7CE9768A-BCC6-BDD3-16D1-8DFDBEA4B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0487A8D9-10D0-C1DA-880D-1C1682961C08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91A520-C708-E1B1-38AD-0F2020FEE6E7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A5BAA7-0279-1FF5-F61F-48213C944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isnull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5F19E-2385-E42A-F136-2F31D1BE1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ใช้ตรวจสอบค่า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missing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ในข้อมูลตาราง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True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missing (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ค่าว่าง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False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คือไม่ใช่ค่าว่าง</a:t>
            </a:r>
          </a:p>
          <a:p>
            <a:endParaRPr lang="th-TH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F21DED-6B2A-1F89-13E7-DD1482FA7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2954" y="1282177"/>
            <a:ext cx="6494167" cy="43513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087DD47-E3EF-6807-13A2-857BEC1447B3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3082351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A1C30B-7538-AD77-B5F4-81A77CDB6430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E77F89-3BF1-77EE-580F-153C7081685D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E2D18923-58DB-9EDF-D7B9-0C8D376711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97C0FE74-B4D7-E64C-ECDF-6BFCFF474195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DCC296-6302-12D5-6912-91D20910CA5D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4CAA78-BDBC-499A-A5B5-105483DA4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Quiz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สุ่มชื่อ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(5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นาที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E9E25-DB92-C464-B45F-E91AC07BE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ให้วนลูปชี้ค่าข้อมูลในตารางโดยใช้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iloc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ชี้แบบ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numpy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array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หรือ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matrix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ให้ผลลัพธ์ออกมาเหมือนใช้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iterrows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'sex'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'age'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province_of_onset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]]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each_row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</a:t>
            </a:r>
            <a:r>
              <a:rPr lang="en-US" sz="180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.iterrows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(): </a:t>
            </a:r>
            <a:endParaRPr lang="th-TH" sz="1800" b="1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              </a:t>
            </a:r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each_row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'age'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== 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and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each_row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province_of_onset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== 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th-TH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ขอนแก่น’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): </a:t>
            </a:r>
          </a:p>
          <a:p>
            <a:r>
              <a:rPr lang="th-TH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                          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each_row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76F8E1-7959-14A3-19EE-4DBDFD85D36F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93577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935B4D-7485-A22B-46A8-3BD049BA86FD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850D71-809E-EB4D-CDB9-26C74EB34890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10D77E35-113E-307F-B3FF-7D13171B1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5EAA0ED0-38C5-3874-1B95-120BABE532E0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A1B473-6B7B-EDE8-A946-B3627EAC33D7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49878A-BBB4-27C2-3FE9-4FE0F7895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00" y="-14217"/>
            <a:ext cx="10756900" cy="1325563"/>
          </a:xfrm>
        </p:spPr>
        <p:txBody>
          <a:bodyPr>
            <a:normAutofit/>
          </a:bodyPr>
          <a:lstStyle/>
          <a:p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การวนลูปอ่านข้อมูลแบบมองตาราง (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pandas </a:t>
            </a:r>
            <a:r>
              <a:rPr lang="en-US" sz="32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dataframe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 </a:t>
            </a:r>
            <a:r>
              <a:rPr lang="en-US" sz="32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numpy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array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matrix (.</a:t>
            </a:r>
            <a:r>
              <a:rPr lang="en-US" sz="32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iloc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[])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42A70-AD17-68CB-CAC7-23D1A44E5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[[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'sex'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'age'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province_of_onset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]]</a:t>
            </a:r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en-US" sz="2000" dirty="0">
              <a:solidFill>
                <a:srgbClr val="7928A1"/>
              </a:solidFill>
              <a:latin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each_row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this_data.shape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]): </a:t>
            </a:r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2000" dirty="0">
                <a:solidFill>
                  <a:srgbClr val="545454"/>
                </a:solidFill>
                <a:latin typeface="Courier New" panose="02070309020205020404" pitchFamily="49" charset="0"/>
              </a:rPr>
              <a:t>             </a:t>
            </a:r>
            <a:r>
              <a:rPr lang="en-US" sz="20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this_data.iloc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[each_row,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== 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en-US" sz="20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and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this_data.iloc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[each_row,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== 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th-TH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ขอนแก่น’</a:t>
            </a:r>
            <a:r>
              <a:rPr lang="th-TH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): </a:t>
            </a:r>
          </a:p>
          <a:p>
            <a:r>
              <a:rPr lang="th-TH" sz="2000" dirty="0">
                <a:solidFill>
                  <a:srgbClr val="545454"/>
                </a:solidFill>
                <a:latin typeface="Courier New" panose="02070309020205020404" pitchFamily="49" charset="0"/>
              </a:rPr>
              <a:t>                          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each_row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2000" dirty="0">
                <a:solidFill>
                  <a:srgbClr val="545454"/>
                </a:solidFill>
                <a:latin typeface="Courier New" panose="02070309020205020404" pitchFamily="49" charset="0"/>
              </a:rPr>
              <a:t>                          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this_data.iloc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each_row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,:]) </a:t>
            </a:r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084B24-95B4-35C0-4685-22195F6CA790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3030112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F31F379-64BD-996E-6906-DC6EFAF03516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62AB7B-CEBF-FE28-FCBF-F9A1531943F8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8ACEE403-322B-357B-B4EF-54653B7D8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3C5044A2-AD42-060E-45DA-94606B472AC9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F39B66-174B-D9EB-2F68-4EC231A5E71F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6E9DA0-60A9-BBC6-E7EB-31628A04C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การวนลูป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E4E94-7D29-1EE8-D0C0-85C3C1B7E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7777"/>
            <a:ext cx="10515600" cy="4351338"/>
          </a:xfrm>
        </p:spPr>
        <p:txBody>
          <a:bodyPr>
            <a:normAutofit/>
          </a:bodyPr>
          <a:lstStyle/>
          <a:p>
            <a:r>
              <a:rPr lang="en-US" sz="19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each_row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9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this_data.shape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]): </a:t>
            </a:r>
            <a:endParaRPr lang="en-US" sz="19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endParaRPr lang="en-US" sz="28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วนลูปอ่านลำดับแถวในตารางทีละแถวเก็บไว้ในตัวแปร </a:t>
            </a:r>
            <a:r>
              <a:rPr lang="en-US" sz="2400" dirty="0" err="1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each_row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โดยจำนวนแถวทั้งหมดในตารางสามารถหาได้จาก</a:t>
            </a:r>
            <a:endParaRPr lang="en-US" sz="2400" dirty="0">
              <a:solidFill>
                <a:srgbClr val="545454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800" dirty="0">
                <a:solidFill>
                  <a:srgbClr val="545454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545454"/>
                </a:solidFill>
                <a:latin typeface="Courier New" panose="02070309020205020404" pitchFamily="49" charset="0"/>
              </a:rPr>
              <a:t>this_data.shape</a:t>
            </a:r>
            <a:endParaRPr lang="en-US" sz="18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</a:rPr>
              <a:t>(839771, 3)</a:t>
            </a:r>
          </a:p>
          <a:p>
            <a:r>
              <a:rPr lang="en-US" sz="1800" dirty="0" err="1">
                <a:solidFill>
                  <a:srgbClr val="545454"/>
                </a:solidFill>
                <a:latin typeface="Courier New" panose="02070309020205020404" pitchFamily="49" charset="0"/>
              </a:rPr>
              <a:t>this_data.shape</a:t>
            </a:r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</a:rPr>
              <a:t>[0] </a:t>
            </a:r>
          </a:p>
          <a:p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</a:rPr>
              <a:t>839771</a:t>
            </a:r>
            <a:endParaRPr lang="th-TH" sz="18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this_data.shape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คือ สร้าง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list 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ตัวเล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ตามจำนวนแถวทั้งหมดเพื่อใช้วนลูปเข้าทีละแถว</a:t>
            </a:r>
            <a:endParaRPr lang="en-US" sz="2800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[0, 1, 2, 3, …, 839771]</a:t>
            </a:r>
            <a:endParaRPr lang="en-US" sz="18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0E4D37-ED65-D574-354F-21DED3337546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1934347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067125-D0A7-F61B-7B95-C21E4739F334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6A6AFE-8AE7-3B96-A134-500E64F810F2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A7918A9C-9BFB-526A-6095-CCDDF5D75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2AF97C4D-8BA1-F4B6-7BAE-848C8F56E840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A8A194-0479-96D6-BE16-BD4B408D5A70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94DDFE-9E13-2910-3BB5-3A0D8D203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การใช้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iloc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[]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ในการชี้ข้อมูลในตาราง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6C9DD-771C-17CC-D413-DE7989FD6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this_data.iloc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[each_row,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== 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and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this_data.iloc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[each_row,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== 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th-TH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ขอนแก่น’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): </a:t>
            </a:r>
          </a:p>
          <a:p>
            <a:endParaRPr lang="th-TH" dirty="0"/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สร้างเงื่อนไขสำหรับเลือกเฉพาะข้อมูลที่ต้องการคือ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age=20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province_of_onset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=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ขอนแก่น โดยชี้ด้วย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iloc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ตามด้วย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each_row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คือลำดับแถวจากลูปและลำดับคอลัมน์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หลัก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ของข้อมูลที่ต้องการ ดังนั้น 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this_data.iloc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[each_row,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== 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th-TH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คือ ชี้ข้อมูลแต่ละแถวในคอลัมน์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age(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หลักที่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นับจาก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0)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ตรวจสอบว่าเท่ากับ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20 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ในตัวแปร </a:t>
            </a:r>
            <a:r>
              <a:rPr lang="en-US" sz="2400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this_data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ที่เก็บตารางข้อมูล</a:t>
            </a:r>
            <a:endParaRPr lang="th-TH" b="0" i="0" dirty="0"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this_data.iloc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[each_row,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== 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th-TH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ขอนแก่น’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): 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คือ ชี้ข้อมูลแต่ละแถวในคอลัมน์ </a:t>
            </a:r>
            <a:r>
              <a:rPr lang="en-US" sz="2400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province_of_onset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หลักที่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ตรวจสอบว่าเท่ากับ 'ขอนแก่น’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ในตัวแปร </a:t>
            </a:r>
            <a:r>
              <a:rPr lang="en-US" sz="2400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this_data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ที่เก็บตารางข้อมูล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CA41C5-14C7-56D8-74DA-159AEEF6BAA9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2562905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FAB903-39D8-5F26-7EB4-F9AE8B5D262F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91D5F9-AEC0-A90E-020B-EB8BCB263ACC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6151521A-EDF6-9252-9DBC-B2336C90CE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757CCB7F-6736-48AE-A5ED-5529B58AF9F0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4C1FA0-394E-D800-309F-C48B66809776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5FA1A-9783-E10D-2630-C1BE1A41A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print()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แสดงข้อมูล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DAC66-5882-0C18-B9FC-086DF235C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each_row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this_data.iloc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each_row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,:])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dirty="0"/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เมื่อผ่านเงื่อนไข ให้ </a:t>
            </a: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print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each_row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ตัวเลขลำดับแถว และ </a:t>
            </a: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print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this_data.iloc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[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each_row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,:])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ข้อมูลในแถวนั้นๆ ทุกคอลัมน์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0D4A89-8E0B-1B78-FC43-8299677E98E2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3640640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F093F9-57DB-C298-9148-9252B8681E44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228817-E64E-ECCB-B11F-D7F36CA47B5C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AE4AFE56-C918-4FE7-35BF-501EBCAC5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952B6085-E16E-A5BA-DAE2-3E42C39D7B17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0D2E9D-2FE7-DEA4-2D09-6AC5EF07AFAA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6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B10605-6B8A-BEF3-7D4F-352221983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Quiz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ในห้อง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(15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นาที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856F5-DAC6-3491-0014-97FC90BCE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ตัดตารางออกมาเฉพาะปี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2021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announce_date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ในปี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2021 </a:t>
            </a:r>
          </a:p>
          <a:p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Hint</a:t>
            </a:r>
          </a:p>
          <a:p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วนลูปหา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index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ของปี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2021</a:t>
            </a:r>
            <a:endParaRPr lang="th-TH" b="0" i="0" dirty="0"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ตัดตารางมาเฉพาะ ปี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2021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312585-9E83-F757-FA1D-951A0EB90F21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2167759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DB0545-BEF8-C88E-43F8-FB3B8FACDDAC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EE6FA9-9966-AF15-2C47-70A4FC9AEB24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1C92E0A2-BD8B-5ABF-1B60-CCD26D145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AC99F863-D0C4-8F0C-F014-5D7FFF754F55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046357-48CE-0D67-881C-2BF3C4973AED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7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5B0389-A94D-B914-0FEE-9A391D37D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เฉลย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58D7F-B209-F23D-F838-2FE67BB1C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TF=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list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() </a:t>
            </a:r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each_row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data_covid.iterrows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(): </a:t>
            </a:r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20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             </a:t>
            </a:r>
            <a:r>
              <a:rPr lang="en-US" sz="20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each_row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announce_date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].split(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'/'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)[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== 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‘2021’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                      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TF.append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20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            </a:t>
            </a:r>
            <a:r>
              <a:rPr lang="en-US" sz="20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 </a:t>
            </a:r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2000" dirty="0">
                <a:solidFill>
                  <a:srgbClr val="545454"/>
                </a:solidFill>
                <a:latin typeface="Courier New" panose="02070309020205020404" pitchFamily="49" charset="0"/>
              </a:rPr>
              <a:t>                           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TF.append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sz="20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[TF].head()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95C05F-7034-C1E4-7B81-1840916227DF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801414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1FF838-8049-0894-A861-3681A264045B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8469D6-664B-22D3-0D43-D828B7A6AD65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AA9F6087-B6C8-7D23-215B-C90A8CCB8C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F9791D41-C9D5-C5A8-D62E-4A8DFAF689B7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64418D-F282-469C-6E69-04202D8D472B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8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512AAC-4783-75B0-9296-C24BD6DE4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เตรียม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list()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ว่าง วนลูปและสร้างเงื่อนไข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9225E-F501-A55C-1DF1-315EC9B37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188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TF=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list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() </a:t>
            </a:r>
            <a:endParaRPr lang="en-US" sz="1800" dirty="0"/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list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ว่างเก็บไว้ในตัวแปร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TF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เพื่อเตรียมรับผลลัพธ์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True False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ที่ได้จากการวนลูป</a:t>
            </a:r>
          </a:p>
          <a:p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each_row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data_covid.iterrows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():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วนลูปอ่านค่าในข้อมูลตารางตัวแปร  </a:t>
            </a:r>
            <a:r>
              <a:rPr lang="en-US" sz="2400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data_covid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ทีละแถวและเก็บในตัวแปร </a:t>
            </a:r>
            <a:r>
              <a:rPr lang="en-US" sz="2400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each_row</a:t>
            </a:r>
            <a:endParaRPr lang="th-TH" sz="2400" b="0" i="0" dirty="0"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each_row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announce_date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].split(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'/'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== 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‘2021’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sz="18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สร้างเงื่อนไขเพื่อหาข้อมูลที่มีค่าในคอลัมน์ </a:t>
            </a:r>
            <a:r>
              <a:rPr lang="en-US" sz="2400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announce_date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เท่ากับ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2021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โดยการใช้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.split(‘/’)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[2]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เพื่อแยกข้อความให้เหลือเฉพาะปีสำหรับใช้ในการเปรียบเทียบ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ข้อมูลวันเดือนปีในคอลัมน์ </a:t>
            </a:r>
            <a:r>
              <a:rPr lang="en-US" sz="2400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announce_date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รูปแบบเป็น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3/11/2021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คือ วัน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/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เดือน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/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ปี 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ดังนั้นแยกด้วยสัญลักษณ์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/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ปีจะอยู่ตำแหน่งที่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นับจาก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0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	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69D933-20AD-D50A-0845-5D0F3DFAF533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2592296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1292</Words>
  <Application>Microsoft Office PowerPoint</Application>
  <PresentationFormat>Widescreen</PresentationFormat>
  <Paragraphs>127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Courier New</vt:lpstr>
      <vt:lpstr>TH SarabunPSK</vt:lpstr>
      <vt:lpstr>Office Theme</vt:lpstr>
      <vt:lpstr>Class period 8</vt:lpstr>
      <vt:lpstr>Quiz สุ่มชื่อ (5 นาที)</vt:lpstr>
      <vt:lpstr>การวนลูปอ่านข้อมูลแบบมองตาราง (pandas dataframe) เป็น numpy array หรือ matrix (.iloc[])</vt:lpstr>
      <vt:lpstr>การวนลูป</vt:lpstr>
      <vt:lpstr>การใช้ .iloc[] ในการชี้ข้อมูลในตาราง</vt:lpstr>
      <vt:lpstr>print() แสดงข้อมูล</vt:lpstr>
      <vt:lpstr>Quiz ในห้อง (15 นาที)</vt:lpstr>
      <vt:lpstr>เฉลย</vt:lpstr>
      <vt:lpstr>เตรียม list() ว่าง วนลูปและสร้างเงื่อนไข</vt:lpstr>
      <vt:lpstr>เขียน True False เข้าไปใน List </vt:lpstr>
      <vt:lpstr>ผลลัพธ์</vt:lpstr>
      <vt:lpstr>Function ตัวช่วยใน pandas</vt:lpstr>
      <vt:lpstr>.describe()</vt:lpstr>
      <vt:lpstr>.mean()</vt:lpstr>
      <vt:lpstr>.isnull()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period 8</dc:title>
  <dc:creator>Tan PH</dc:creator>
  <cp:lastModifiedBy>Tan PH</cp:lastModifiedBy>
  <cp:revision>2</cp:revision>
  <dcterms:created xsi:type="dcterms:W3CDTF">2024-05-15T04:02:25Z</dcterms:created>
  <dcterms:modified xsi:type="dcterms:W3CDTF">2024-06-17T06:51:25Z</dcterms:modified>
</cp:coreProperties>
</file>