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3" r:id="rId2"/>
    <p:sldId id="424" r:id="rId3"/>
    <p:sldId id="425" r:id="rId4"/>
    <p:sldId id="426" r:id="rId5"/>
    <p:sldId id="428" r:id="rId6"/>
    <p:sldId id="429" r:id="rId7"/>
    <p:sldId id="430" r:id="rId8"/>
    <p:sldId id="431" r:id="rId9"/>
    <p:sldId id="433" r:id="rId10"/>
    <p:sldId id="434" r:id="rId11"/>
    <p:sldId id="435" r:id="rId12"/>
    <p:sldId id="436" r:id="rId13"/>
    <p:sldId id="437" r:id="rId14"/>
    <p:sldId id="432" r:id="rId15"/>
    <p:sldId id="438" r:id="rId16"/>
    <p:sldId id="4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C61D-8A76-40BB-B117-1AA8432408D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149-B850-4A92-8E2A-27C87996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218-3F1F-1D56-D85E-A4E2CEB1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3C032-F31F-4723-0011-8E2733A35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A621-0CFD-87DE-3F28-0241C33E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AD77-2BC9-A08F-590B-6E408F3F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07C3-1886-38FC-82D8-761C55A9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2AB4-2AA8-F181-BC82-889FF7D1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5C41-ECEA-0CA2-7B18-AB195664F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B680-C6F2-8183-E78E-8270AF6C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B14A-D512-3F93-E8A1-06E9487F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7A30-91E1-232E-A561-B0878484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84B04-EB5B-046A-5ECD-22C8EBE61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94A13-20EB-A014-E225-D83FFCC0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65A0-6F42-5222-282C-2849EA8E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944A-A1F2-68BF-4B7A-9C8C351C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917F-C4E0-3B5E-DD67-01EE2D9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70EE-9B4B-1770-11CE-8CC39C5B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EA15-FD24-3D51-DF0C-FD869FD8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10C3-A7EA-C0E0-1A18-8F709404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1D8A-EEA3-0C70-580C-291AB9F7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99AC-5C9B-AE4A-D1E1-40029EAB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DFD7-D835-E0CB-2F32-079390D8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41B2-DA50-4668-EE9C-FB8AC9C20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FE2D-43CB-1088-8247-CCDC333E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DEA7-D960-083F-F180-6E97D2A3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69AE-707D-CF1F-BA01-111233C6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E53-9B9C-E905-1BE1-584AE7B4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B909-949D-06D7-0C06-1792AA258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A669B-CF71-665D-4213-3AA44037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3EA96-CE19-EB81-BAA6-6ECDEBF4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9461-A6A6-4785-1A18-9B2945CA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97D99-50F4-90CF-B0B5-B462CA60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1A98-01D3-A33C-832E-F7037B5C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9D37-8DBA-4EB9-52CD-DDC4DEBC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286-9C4F-3866-D192-2856DDF3B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4C35C-33A7-6D23-9EBB-5C35E8F35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8097F-FC84-3E29-5FAC-363E5B417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D84AA-3B04-4EBB-6F77-8D8736CE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7F4E0-DF0F-3073-A034-617AD9B2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82A08-65EA-F304-510D-F356A7A1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6A33-B1F1-C882-5365-A703C993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4DC54-F299-A57B-1F2E-FD0ABE85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97330-63EC-9F7F-0562-CFF9AAB9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0045C-8CBE-8D8D-C1AC-C9D7EB23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D7395-B2DA-CC7C-1AE3-B1F06A27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51895-3F57-77E0-9A26-7E9A24D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ADF81-3451-3619-0887-B23BC5CC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4C1E-CEBC-53D7-41A5-EC10187E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36FF-8F26-35DA-B1A2-A63ECB04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71112-E40D-22B0-151F-5AB8AFDF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417F-0D20-9145-5D7D-B042D711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4F5DB-9ADF-C0B5-FB87-E578672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3D2D1-5A8E-2E9B-A19E-AD9BF9D2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075E-73E8-37E8-0B4C-12F8BF56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EF8F3-BD67-15F3-AB28-569131AE3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C0E4A-F635-560C-4E2F-FA177D7C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C46BB-A9CE-F67A-B96D-FA535941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0980-FAA0-73E1-86AC-9757990B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E2FAD-DCDA-7F29-2B9B-B103E8E5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97656-5E66-7CE1-0B0C-29BF856F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A79AC-3C9C-3850-14CD-5DFB3A1D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EC12-1FB7-0E5A-ACD5-D99C7427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837DD-9EA0-460C-86A5-7572E989CAF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7803-1B4E-0EAB-6E7E-02FAE2803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2DFB-6230-F8F9-4C6E-9649DB64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D412C-D6D6-4459-AFC1-C5522CCA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53C1D8-0B49-5707-2771-B887C33F5B1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FD654-2E0C-8747-1DF0-D082C86772D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A72C3AD-1FA2-14BD-4D3A-1F1ABB79F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5 การเตรียมข้อมูลสำหรับการแสดงผล 2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102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B8977-9760-B055-7BC7-F39C1A6F47A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8169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1379C8-85CE-18DF-2CE1-80ABBE5D36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4A5B1-7B70-2328-6AA9-B449FDBA66B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504EF02-5D28-9423-9162-A741A1A5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0BB47B2-5C76-40A3-A256-638979D5446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E0BD1-CF81-14B8-FFCF-670B60E7F9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00E9D-DFEA-1C37-6407-3E642181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จำลองการใช้งานจริงของ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2B59-E708-59A3-DCA4-DEA3A8C5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จะไม่สามารถต่อตารางที่ไม่ชื่อคอลัมน์ที่เหมือนกันได้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 = data_human2.rename(columns={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data_human2_renamed.merge(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ผลลัพธ์ที่ได้จะ  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MergeError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 common columns to perform merge on.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ส่วนใหญ่การใช้งานจริงในการ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ต่อตารางจะเจอปัญหาแบบนี้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ซึ่งสามารถแก้ปัญหานี้โดยการใช้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left_on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rigth_on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ชี้ชื่อคอลัมน์ที่ต้องการให้เป็น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ให้ตรงกัน ข้อมูลในคอลัมน์ที่ใช้เป็น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จะต้องไม่ซ้ำกัน หลักการใช้งานเหมือนกันกับ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primary key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CD633-9174-C1D9-0E2D-6696E26F3E2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36372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AC3900-B847-3800-65F4-8B8DFF2E966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5E63D-8A78-45AC-2102-9EAB844A85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78750E6-8F93-87D0-1529-D9C9066F4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A914190-5F6E-3A94-AD3C-4EAF15A4672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0E3AE-C194-E8C7-16F9-22DBE92487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29FC6-9E7D-8193-1320-EE6233F8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left_on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rigth_on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0F03-C7D4-2977-3CF8-54C87558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23" y="1325563"/>
            <a:ext cx="11163300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full_table3 = data_human2_renamed.merge(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data_province,left_on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right_on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วิธีใช้งาน กำหนด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ตารางหลักและตารางที่ต้องการต่อแบบปกติ จากนั้นเพิ่ม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left_on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กำหนดชื่อคอลัมน์ที่ต้องการให้เป็น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ของตารางหลัก และเพิ่ม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right_on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กำหนดชื่อคอลัมน์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ที่ต้องการให้เป็น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ของตารางที่ต้องการต่อ เก็บตารางที่ต่อแล้วไว้ในตัวแปร 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full_table3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full_table3.head()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ตารางถูกนำต่อกันโดยใช้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patientNumber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ของตารางหลักและ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No.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ของตารางรองเป็น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B4FE0-9EB5-182C-84B0-A96CAFB66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695" y="3749353"/>
            <a:ext cx="4996556" cy="1783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06D191-A924-57D0-963A-E4D210BFE5B4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51896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EC8207-E6AB-C304-4FB4-AAA21CF3510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778F3-88CE-0758-1120-43F3EAE5BC0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4F6DDDF-F9A1-E088-FD2C-D0A47FBE3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F37D19E-DFDB-8F16-0432-D5B7F801FB8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62721-410F-0044-04B1-48F42720061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C839-2F40-FED0-D698-2766EA9D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การสร้างคอลัมน์ใหม่ด้วย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2DA6-15E4-D9BC-C272-E96C0571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คุณสมบัติของ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ในการสร้างคอลัมน์ คือ สามารถสร้างคอลัมน์ใหม่ให้ตารางที่ต้องการได้โดย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ยกตัวอย่าง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คือตัวแปรตารางที่ต้องการสร้างคอลัมน์ใหม่ </a:t>
            </a:r>
          </a:p>
          <a:p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['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ใหม่'] = (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ที่มีจำนวนสมาชิกเท่ากับจำนวน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data_human2_renamed.head()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(data_human2_renamed.shape[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3B9AF-01BB-9CB4-EF9E-77C1876DEAF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7725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057D0A-41B6-495D-D8CD-CFFE9AE4C38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3B108-6574-B9E8-2E91-EF63F6EBE9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EAEF5EC-E281-7BE6-E26C-E411F7DA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9A9C5A0-EF9A-567C-0D81-E251CA7286B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78A9E-F592-A1A7-D332-C7E4AD44788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ADB39-9079-511A-518F-B71DD66E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ตัวอย่างการสร้างคอลัมน์ใหม่ด้วย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EC82-EEEC-0435-863D-B4FC9E9B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18"/>
            <a:ext cx="10515600" cy="4351338"/>
          </a:xfrm>
        </p:spPr>
        <p:txBody>
          <a:bodyPr/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'num'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(data_human2_renamed.shape[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เลขลำดับ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ของข้อมูลตารางตัวแปร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.shape[0]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ตรวจสอบจำนวนแถวทั้งหมด และสร้าง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range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จะได้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ตั้งแต่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ถึงแถวสุดท้ายของตาราง จากนั้นนำ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ลำดับแถวที่ได้ไปสร้างเป็นคอลัมน์ที่ชื่อ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ของตัวแปรตาราง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</a:t>
            </a:r>
            <a:endParaRPr lang="th-TH" sz="20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data_human2_renamed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90072-E18C-DD96-3CC8-1774FCCA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261" y="3429000"/>
            <a:ext cx="2312354" cy="2272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D5A7A8-8298-A4E7-A927-5AFC328009A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2927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1C5B13-9CEB-C10A-8D93-A8F3AE4F767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DACBE-DB2B-0361-4ADB-CF459B93EF5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8B554CB-C1E1-365C-78CF-47DB17D4E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B527AFB-9742-AA97-F512-CDE1072222E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3F3D2-2EE9-9B58-A6D8-68A1DD2476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9153B-5ADD-A976-25F0-FF111940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.map()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เลือกมาเพิ่มเฉพาะบาง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4713-15ED-3C92-5093-25BF97B2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48" y="1559448"/>
            <a:ext cx="10991852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data_covid.set_index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1800" i="1" dirty="0">
              <a:solidFill>
                <a:srgbClr val="40808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.map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จะใช้การกำหนด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ของตารางหลักและตารางที่ต้องการข้อมูลบางคอลัมน์มาต่อ </a:t>
            </a:r>
          </a:p>
          <a:p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ในตัวอย่างต้องการ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ข้อมูลคอลัมน์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เพื่อนำมาต่อในตาราง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ให้คอลัมน์  </a:t>
            </a:r>
            <a:r>
              <a:rPr lang="en-US" sz="240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patientNumber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จากตารางหลักและ 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No.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จากตาราง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ที่ต้องการข้อมูลคอลัมน์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แล้ว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return list 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ของค่าในคอลัมน์ </a:t>
            </a:r>
            <a:r>
              <a:rPr lang="en-US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เพื่อใช้เพิ่มในตารางหลัก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026CD-27AF-E7C2-D3E1-B19BDA042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881" y="3374701"/>
            <a:ext cx="4680235" cy="2043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4F6628-09F8-488E-F091-3A4F96105FE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0466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FCB3A0-0D7B-1427-6158-DABBADE9C8E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7714D-196B-9A71-15D5-B4F774B490A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810070D-C80C-CDAF-D4FD-D313D6BC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C865D95-AE31-443A-5E8E-081CDCE682C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F0BB5-E2E5-E8C3-E5F7-C48425E9D56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9017A-16B9-DB77-B3C9-ECE4CC1A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.map()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8EE9-7397-315B-2CB5-8A05A7626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'detail'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data_human2_renamed[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patientNumber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data_covid.set_index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risk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ที่ได้จากการ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map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ไปสร้างเป็นคอลัมน์ที่ชื่อ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detail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ของตารางตัวแปร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data_human2_renamed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 ผลลัพธ์จะได้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52EB9-AF0C-B454-3F72-628A5089E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77" y="2930845"/>
            <a:ext cx="3226395" cy="2723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7B96E9-1AB0-B990-14FF-F8CC72E4911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79946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22AA12-73B2-C05D-D4A5-F487451196E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0A877-83A0-949C-7252-284840BC12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375CBFC-6222-AD52-627A-FD102E10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DFD7DF9-270B-5009-97B0-CE6B76A6C81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926DB-DC57-A24E-A5C5-70F54224060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10B2D-51B8-070A-2F7B-84A2E186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850F-E4D0-52DD-0DE8-0F679E52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สร้างตารางใหม่ ที่ค่าใน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สรุปว่าทำไม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นั้นๆถึงเป็น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missing (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ยังไม่ได้สอน ให้ลองหาวิธีสรุปด้วยตัวเอง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D9B40-C2E9-8F08-5740-2F002A48F01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3357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DE548E-3E30-FA96-14D7-9F5DA341B01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D70D5-750F-59E6-A8F1-1341E8ED218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7A39A9A-FD29-BD5C-ADFD-2D51575F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C2F42483-FA05-50B0-0857-3BBE56BD5B8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8C21D-13F2-29CC-5D4B-CE34B828247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FAE3-7352-D946-61BC-D601EDE8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().any()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352C-EA3A-6360-555C-C5C63A2D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.any()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สามารถใช้สำหรับสรุปค่า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 โดยเอาค่าความจริงภายในแต่ละคอลัมน์มา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DF1FA-A95B-4710-C960-12C1AD57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56" y="2730499"/>
            <a:ext cx="2473721" cy="2156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FC1C5-F2FD-8645-47A5-0C8D7E9E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377" y="2382129"/>
            <a:ext cx="3149046" cy="3192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957C59-9337-B309-477B-82A7CBC809C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5932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2F5C8-2CDE-5F84-6759-424DEB6605C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8A960-652B-D4E2-4DF9-B7CF6F737D5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3255A088-4189-C2BB-1274-D3F2B22B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6F401E7E-0DDA-C559-155E-A2237694BE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1205B-A746-D5E1-9642-F30E30A4B4B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254B9-FB26-BE19-C4D7-FA09FFDF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21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().all()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37D9-5E33-32FD-8267-4FFC6A1C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.all()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สามารถใช้สำหรับสรุปค่า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ในแต่ละคอลัมน์ โดยเอาค่าความจริงภายในแต่ละคอลัมน์มา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and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กัน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2E430-E434-BA07-7D39-50A35FB3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55" y="2878716"/>
            <a:ext cx="2237781" cy="200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56EAD-3244-68D7-3563-6ABF739C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35243"/>
            <a:ext cx="3162811" cy="3332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C39FCA-3D52-BAFB-BFB2-08C13AEBAA1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67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D7B4D-7C4F-A750-5B6F-6149E5F34AF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CAD51-4772-E494-6618-3F9BDC7310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32C1D5C-C889-90C8-F9D8-83FAF3303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88C73D55-0B43-29D9-F888-0A112925601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5DBEC-0629-2AF3-C367-FA29D69FB23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4EFF8-1E9D-FC5A-E77E-846F0099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03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การชี้ค่าในตารางของ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isnull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2A3B-FFD2-C07D-614F-F896CE14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1377331"/>
            <a:ext cx="10515600" cy="3611348"/>
          </a:xfrm>
        </p:spPr>
        <p:txBody>
          <a:bodyPr>
            <a:normAutofit fontScale="92500" lnSpcReduction="10000"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ไม่สามารถชี้ด้วยแบบ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 เช่น 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จำเป็นต้องใช้การชี้แบบ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ที่มีการตัดตาราง เช่น 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data_covid.iloc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เป็นการชี้ค่าไปที่ตารางที่ตัดมาเฉพาะแถวที่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และคอลัมน์ที่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คือคอลัมน์แรก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6DC72-6587-4BAA-3F92-30AF1D9B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65" y="1253331"/>
            <a:ext cx="5053446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70A7A-94AE-2E0C-3E7A-D50FA2214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799" y="4913346"/>
            <a:ext cx="1863467" cy="709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2978C1-5DB6-B8D3-3DA2-BD307771903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000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4C2FC1-48BD-E191-DFAA-32761540F53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A83E8-5049-9805-1551-3400C8CE2EE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1536285-F226-3EBC-7B65-0A885B55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0B35F5C-EEA1-5878-2B34-E90176DD8CC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B45BE-AC37-58FA-45C9-5847C2D0708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29BAB-C2C8-DB52-0039-85CFB7DC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การต่อตารางแกน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EE4F-C09E-46FA-A6EC-7F6F1F47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411690"/>
            <a:ext cx="10515600" cy="1034962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เพิ่ม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records 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เพิ่มจำนวนข้อมูล)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เพิ่ม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columns 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เพิ่มรายละเอียดของข้อมูล)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F4CB3-99B6-8A4C-5B90-DC012ACE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26" y="2432838"/>
            <a:ext cx="5722548" cy="3218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61328-1423-1463-9793-38F3A837D74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4627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3B75D-19CF-AB24-5F49-66AF8F8D1D3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99441-1F74-D83F-D425-009FE4FB140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B4738B4-D10B-B80B-E44A-47F479FFB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675220E-A807-9E46-9A4A-21F8EDE699B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D0BBF-32FC-6949-9347-71931492450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CB75E-9DFE-EEB9-0C1E-5864C2DE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pd.concat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9961-3726-A51A-2C41-88B5AD71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904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เป็นการนำแถวข้อมูล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ตารางมารวมหรือมาต่อกัน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เตรียมตารางที่ต้องการโดยตัดมาเฉพาะข้อมูลที่ต้องการต่อ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dataKK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dataUD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อุดรธานี’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มหาสารคาม’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pd.concat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ตัวแปรที่ใช้เก็บแต่ละตาราง และเก็บตารางที่ต่อกันแล้วไว้ในตัวแปร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dataMYisan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ผลลัพธ์จะได้ตารางที่มีแต่ข้อมูลของจังหวัดขอนแก่น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อุดรธานี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มหาสารคาม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mport pandas as pd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dataMYisan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pd.concat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dataKK,dataUD,dataMS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dataMYisan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8FA59-FA87-3296-0A63-3E23BF75273A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2636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B9C316-9692-4388-BC08-313EF2BD6A3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58EAE-5CDA-FC00-FC5C-2C58D40AE2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FC04E80-7FCB-754F-AE5B-A5740C92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43F3235-7028-F1FC-E7AE-741CDF576E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A7BB1-BE1D-EDD1-2022-926CCE39488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F4595-8BC0-DA6A-F7C1-D9754C3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8F93-46DB-EFD8-F45E-A70635E5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การต่อตารางแกน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จับ 2 ตารางมาต่อกันเลย (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merge)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เลือกมาเพิ่มเฉพาะบาง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column (map)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A30BC-128F-9AB0-9CE4-53B9270D872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50639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5F7150-7121-3BC4-FFFF-3AC10AF5EAE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D1113-8F04-C7F4-0893-5FD17DCFC57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0282A32-F808-D8C8-7B23-8A257F998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ADE8109-B255-7EB1-A196-30BDA53C35B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EC1E0-4ED9-F1D1-9977-5A7E4E9228F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5481-F911-0F1D-CEB5-6FB558F1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.merge()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จับ 2 ตารางมาต่อกันเลย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A018-8D88-A118-5DBA-76F778EB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การต่อแบบง่าย คือรู้ว่าสองตาราง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ตรงกัน สามารถนำตารางมาต่อกันแบบปกติ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เตรียมตารางข้อมูลที่จะใช้ต่อตาราง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'No.'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'announce_date'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No.'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ชื่อตัวแปรที่ต้องการใช้เป็นตารางหลัก ตามด้วย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.merge(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ตัวแปรตารางที่ต้องการต่อ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เก็บตารางที่ต่อแล้วไว้ในตัวแปร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full_table1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full_table1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data_human.merge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data_province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full_table1.head()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จะเห็นว่าคอลัมน์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announce_date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province_of_onset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ถูกนำมาต่อด้านซ้ายของตาราง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14220-D341-D988-A858-E5CEAA6D1C4B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5330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3A35E0-92E2-F283-2A7A-7353446F17F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A1405-CBD8-1627-C295-7D4E396228A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6CCFF"/>
          </a:solidFill>
          <a:ln>
            <a:solidFill>
              <a:srgbClr val="E6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2524BBB-6E43-148B-9208-CE7CC4451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721C4DF-C411-EEA0-34DC-212385F5061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655C9-2083-10D5-769D-EA7EEE8DD6F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A7916-C23E-64BA-CCAC-F7E8A5ED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sort_values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CA4A-531D-063A-8BEB-55736EB0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ใช้เรียงแถวข้อมูลทั้งหมดตามคอลัมน์ที่ต้องการ โดยใช้ชื่อตัวแปรตารางที่ต้องการตามด้วย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sort_values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ชื่อคอลัมน์ที่ต้องการ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No.'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dirty="0"/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</a:t>
            </a:r>
            <a:r>
              <a:rPr lang="en-US" sz="1800" b="1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.sort_values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data_human2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ผลลัพธ์จะได้ตารางในตัวแปร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data_human2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ที่แถวข้อมูลทั้งหมดเรียงตาม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age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จะเรียงน้อยไปมาก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a-z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A8A8D-09C8-C3C7-00B9-51C369585B83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27375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Microsoft Office PowerPoint</Application>
  <PresentationFormat>Widescreen</PresentationFormat>
  <Paragraphs>119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TH SarabunPSK</vt:lpstr>
      <vt:lpstr>Office Theme</vt:lpstr>
      <vt:lpstr>Class period 9</vt:lpstr>
      <vt:lpstr>.isnull().any()</vt:lpstr>
      <vt:lpstr>.isnull().all()</vt:lpstr>
      <vt:lpstr>การชี้ค่าในตารางของ .isnull()</vt:lpstr>
      <vt:lpstr>การต่อตารางแกน X แกน y</vt:lpstr>
      <vt:lpstr>ต่อแกน Y pd.concat()</vt:lpstr>
      <vt:lpstr>ต่อแกน X</vt:lpstr>
      <vt:lpstr>.merge() จับ 2 ตารางมาต่อกันเลย </vt:lpstr>
      <vt:lpstr>.sort_values()</vt:lpstr>
      <vt:lpstr>จำลองการใช้งานจริงของ .merge() </vt:lpstr>
      <vt:lpstr>parameter: left_on, rigth_on ของ .merge() </vt:lpstr>
      <vt:lpstr>การสร้างคอลัมน์ใหม่ด้วย pandas</vt:lpstr>
      <vt:lpstr>ตัวอย่างการสร้างคอลัมน์ใหม่ด้วย pandas</vt:lpstr>
      <vt:lpstr>.map() เลือกมาเพิ่มเฉพาะบาง column </vt:lpstr>
      <vt:lpstr>การใช้ .map() ต่อตาราง</vt:lpstr>
      <vt:lpstr>Homework class period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9</dc:title>
  <dc:creator>Tan PH</dc:creator>
  <cp:lastModifiedBy>Tan PH</cp:lastModifiedBy>
  <cp:revision>2</cp:revision>
  <dcterms:created xsi:type="dcterms:W3CDTF">2024-05-15T04:07:20Z</dcterms:created>
  <dcterms:modified xsi:type="dcterms:W3CDTF">2024-06-17T06:51:45Z</dcterms:modified>
</cp:coreProperties>
</file>