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9" r:id="rId2"/>
    <p:sldId id="440" r:id="rId3"/>
    <p:sldId id="441" r:id="rId4"/>
    <p:sldId id="442" r:id="rId5"/>
    <p:sldId id="443" r:id="rId6"/>
    <p:sldId id="444" r:id="rId7"/>
    <p:sldId id="447" r:id="rId8"/>
    <p:sldId id="448" r:id="rId9"/>
    <p:sldId id="445" r:id="rId10"/>
    <p:sldId id="449" r:id="rId11"/>
    <p:sldId id="450" r:id="rId12"/>
    <p:sldId id="446" r:id="rId13"/>
    <p:sldId id="45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9708-9B96-8A2E-7D99-B338F0A43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80258-96E4-C3DD-DAA7-3A50B3732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CA18-9C25-C333-DC66-4EE2F554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BA8-64E9-46EA-B469-F14C9DD481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43E8F-2907-DAFF-DF5B-A0C5A348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56AC3-5B4B-5AE6-C19E-05AD229F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A4E6-93AE-49A7-B53C-0737C2D4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C17F-02EA-C071-DE50-9FD2EC79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F872B-D427-A1DB-1540-0780BD4CA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E3AC5-5595-7700-033C-7DDA005E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BA8-64E9-46EA-B469-F14C9DD481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8E39F-56A1-E5BA-A85A-23BCCC84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08B45-21BC-5F62-1A41-7E66A277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A4E6-93AE-49A7-B53C-0737C2D4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6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0DB41-C699-AE90-0347-295A57F15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13A78-F525-3304-2DA1-12410349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F8BC-49A3-E8A7-6CCF-4A8E1DC8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BA8-64E9-46EA-B469-F14C9DD481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B7A93-C25A-FDCC-A689-16D0ED5F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30C3B-D08B-9825-9150-4D42A407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A4E6-93AE-49A7-B53C-0737C2D4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2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1F6D-FF6A-8D5C-D2E9-90D29F04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E0C0-87D9-1B5D-97A4-C1876DB2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ECAB4-CAD4-E9E0-8F42-0439227D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BA8-64E9-46EA-B469-F14C9DD481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C2D0-CA3A-22FE-1FF7-FB5EB4ED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4D883-7501-CB17-F4A6-0DAC4049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A4E6-93AE-49A7-B53C-0737C2D4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1ADD-17DB-50B9-69EA-EA625D8C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A830E-7D50-55CA-73F7-F76A5B9C7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7D5A1-44CB-7D7E-7F08-57835033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BA8-64E9-46EA-B469-F14C9DD481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708D0-9A8C-37E0-3C51-6CFEB520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6CAA-F30E-BC72-5D3B-9BC5123D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A4E6-93AE-49A7-B53C-0737C2D4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4B1C-E2EC-5D37-EE99-CE56234E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5493-85EA-4834-0474-044BEE68E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50FC1-4D38-49D7-6FFB-7E753A6EF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C3644-34DB-AE3C-C1C8-FA721456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BA8-64E9-46EA-B469-F14C9DD481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60F82-4E87-A190-B5B7-251112EF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8E335-030B-9AE2-CA9A-B3D91852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A4E6-93AE-49A7-B53C-0737C2D4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6407-FD8D-B064-3EC1-992F3ACB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901A5-4948-499C-49CA-73258DF5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FDFDA-5C09-EC2A-18D0-BEEADDCD1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35F3E-597C-DBB9-EE4C-80CA99DC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E02A0-8881-7783-5A58-1ED484B71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8C51B-73A6-C891-8BA2-394F009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BA8-64E9-46EA-B469-F14C9DD481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23BFA-3304-70B2-4EAD-7276F9AC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99759-B3C4-93C3-941F-4B8BF4F9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A4E6-93AE-49A7-B53C-0737C2D4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9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8029-F751-ACBC-2CD3-C2802249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FBE06-C3D2-265F-CAA1-22B7ECF6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BA8-64E9-46EA-B469-F14C9DD481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DC3CC-1DD5-2ABC-BCBE-52AF819F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871D7-7296-0415-C780-662BA6DE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A4E6-93AE-49A7-B53C-0737C2D4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7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6015E-3030-F271-C4BE-6D344D24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BA8-64E9-46EA-B469-F14C9DD481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BD3F9-00E1-F3E4-42B5-DDE9E2C2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1CEEF-5D1E-5983-98FF-2ABB4417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A4E6-93AE-49A7-B53C-0737C2D4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8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7623-E129-7F67-8F3C-A896F05A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E687-7CA8-DA35-81D3-EE93FFB7F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CD0D3-9F8F-E4C5-9362-5CF29C137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099EC-D72A-737C-880C-83A637A5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BA8-64E9-46EA-B469-F14C9DD481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83BAF-98BF-FCD1-B9C5-B711F303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9C1BA-9820-6F9A-FF29-6045CCEE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A4E6-93AE-49A7-B53C-0737C2D4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4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F40D-2EF0-6B51-769B-F5E95D2E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29CDF-8E56-FD2B-A8F8-8F19FF479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B8525-B3E0-1CB8-4C37-6B9C48B7D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2927C-A88D-664C-08F3-2540A7E9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BA8-64E9-46EA-B469-F14C9DD481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CE646-7CB5-E902-A9FA-A9C09DD4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F39A1-1727-E9C5-95E4-1B890FD9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A4E6-93AE-49A7-B53C-0737C2D4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6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CB4E4-F719-4DCB-F5C6-CBF9E814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38FBF-39C5-C87E-E05E-6E4A726D6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6BDA-8D01-DEE1-9A19-11DE36FBD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64BA8-64E9-46EA-B469-F14C9DD481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7D952-7A06-1236-B399-4BA45873F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F421B-BF19-611B-4970-17A84192F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5EA4E6-93AE-49A7-B53C-0737C2D4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9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crawford/python-groupby-tuto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.com/pandas-dev/pandas/master/pandas/tests/io/data/csv/iris.cs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7B7ABD-6F24-178F-801F-3686D63B1FC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B29632-BB46-D33C-3D79-E49255B4329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6B8AA46-C382-16EF-019A-8437C02C0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102 part2</a:t>
            </a:r>
          </a:p>
        </p:txBody>
      </p:sp>
    </p:spTree>
    <p:extLst>
      <p:ext uri="{BB962C8B-B14F-4D97-AF65-F5344CB8AC3E}">
        <p14:creationId xmlns:p14="http://schemas.microsoft.com/office/powerpoint/2010/main" val="184534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01AE64-E3E4-2CB5-B2CA-964D3D5426D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2A971D-7A4F-41D4-F9EF-2E35FA5B71B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0A71480-2D00-41A6-A146-09F9B29A0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3C1BD976-17E1-0BAC-39A4-C11101025A1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E971D-6789-FAD6-4B44-F82D6574E65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1E70C-C54F-4C5D-2D8B-BE1AC4F7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parallel_coordinates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3893-86BC-54A5-3FF8-9715DC5C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0350" cy="4351338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pd.plotting.parallel_coordinates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'Name’);</a:t>
            </a:r>
            <a:endParaRPr lang="th-T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การทำงานจะใช้ชื่อคอลัมน์เป็นแกน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และใช้ค่าในแต่ละ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โดยมองค่าข้อมูลแต่ละช่องในตารางเป็น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จุด                                                                                    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เส้น ลากตามค่าข้อมูลแต่ละจุด                                                                             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นั้นๆในแต่ละคอลัมน์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จัดกลุ่มตาม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Name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โดยการแบ่งสี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6B904-D6A8-B8C6-5983-290F4144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581" y="2334056"/>
            <a:ext cx="4867704" cy="29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7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3ABBD-2CA8-1619-9E0F-44DD4C6FC9D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357D4-5E45-C043-A46E-503A268C5BDE}"/>
              </a:ext>
            </a:extLst>
          </p:cNvPr>
          <p:cNvSpPr/>
          <p:nvPr/>
        </p:nvSpPr>
        <p:spPr>
          <a:xfrm>
            <a:off x="0" y="12231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0AB6CDC-5EF4-CF7F-2636-B239855D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ABB5F6E-73B1-5AD2-4908-592911444B4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43B2A-E626-3C31-7F55-9A5369BFF2C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D2DEA-0A57-DAC0-E146-6DBADD6C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scatter_matrix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0D4A-E97C-BE52-0CE3-43DF74F89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3650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pd.plotting.scatter_matrix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การนำค่าที่เป็นตัวเลขของแต่ละ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ในแต่ละคอลัมน์มาเปรียบเทียบกัน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จะเหมือนกัน คือชื่อคอลัมน์                                                                                  และค่าในแต่ละคอลัมน์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จะสังเกตว่าถ้าเป็นข้อมูลคอลัมน์เดียวกันเปรียบเทียบกัน                                                                       จะเห็นเป็นกราฟ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histogram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แต่ถ้าเป็นข้อมูลคนละคอลัมน์มาเปรียบเทียบกัน                                                                                               จะสามารถดูความสัมพันธ์ของข้อมูลที่อยู่คนละคอลัมน์ได้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ECED1-33AF-3AC5-F124-3522F56F8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543" y="1998601"/>
            <a:ext cx="4385153" cy="305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3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EBD6D-E7B2-B45D-4C22-D094B519BCB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EDE353-1E53-FE9E-C283-7CBC442F418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D856C9E-1990-9FD6-8F66-E3BE94860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0C8C108A-76B5-2353-AB49-4AD44D4CAB6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B16B2-C1DA-5655-19B0-E1C3B98FFB7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A2A0C-7823-15C8-BF87-9681F702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save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1B9A-763B-DDA5-21B7-6C77BF3F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55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to_csv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ในการบันทึกเป็นไฟล์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csv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ต้องการบันทึกตารางในตัวแปร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missing_sex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สามารถบันทึกได้โดย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ชื่อตัวแปรตารางที่ต้องการ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to_csv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ชื่อไฟล์ที่ต้องการในบันทึก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.csv’)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missing_sex.to_csv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'missing_sex.csv’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             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ผลลัพธ์จะอยู่รูปโฟลเดอร์ด้านซ้ายมือของหน้า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               สามารถกดดาวน์โหลดได้</a:t>
            </a:r>
            <a:endParaRPr lang="th-TH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F43E3-E915-D734-2FAB-E35962409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997" y="4156380"/>
            <a:ext cx="1860403" cy="15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16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8281F7-723D-D944-718C-781496D1495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6DFCF7-75A5-D5B6-3CE8-A2A91F4F8FA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AD21696-4079-3E07-0B95-472E6ED8B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Midterm exam</a:t>
            </a:r>
          </a:p>
        </p:txBody>
      </p:sp>
    </p:spTree>
    <p:extLst>
      <p:ext uri="{BB962C8B-B14F-4D97-AF65-F5344CB8AC3E}">
        <p14:creationId xmlns:p14="http://schemas.microsoft.com/office/powerpoint/2010/main" val="202585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F8FDF8-B41F-2369-02E8-AFD69088A3F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5A0FCA-F80A-5689-C975-22AD8B751FC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6BC9A9A-7E9E-FB93-AC99-F88B50295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019385D-6C41-9F5B-1ECE-178C6F7B44D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D2965-3530-3A0B-F677-585D1ADA5E1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9B50-B839-9D91-CC8D-D6CAF9D9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902F-828C-1CCA-051C-88E12B4F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https://www.kaggle.com/code/crawford/python-groupby-tutorial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คือการจับกลุ่มค่าในคอลัมน์ที่ต้องการ โดยจับค่าข้อมูลที่เหมือนกันในคอลัมน์ที่ต้องการเอามาไว้ด้วยกัน 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data_covid.groupby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'nationality’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th-TH" sz="18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r>
              <a:rPr lang="th-TH" sz="2400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ตัวแปรที่ใช้เก็บตารางตามด้วย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ชื่อคอลัมน์ที่ต้องการใช้จับกลุ่ม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สามารถใส่ได้หลายคอลัมน์โดยจัดคอลัมน์ที่ต้องการให้อยู่ใน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[(‘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ชื่อคอลัมน์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1’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ชื่อคอลัมน์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)]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จากโค้ดต้องการจับกลุ่มค่าข้อมูลในคอลัมน์ 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nationality</a:t>
            </a:r>
            <a:r>
              <a:rPr lang="th-TH" sz="2400" b="0" i="0" dirty="0">
                <a:solidFill>
                  <a:schemeClr val="tx2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คำสั่ง </a:t>
            </a:r>
            <a:r>
              <a:rPr lang="en-US" sz="2400" dirty="0" err="1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th-TH" sz="2400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จะทำการจับกลุ่มข้อมูลทุกแถวทุกคอลัมน์ โดยจับกลุ่มตามค่าข้อมูลที่เหมือนกันในคอลัมน์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nationality</a:t>
            </a:r>
            <a:endParaRPr lang="th-TH" sz="2400" b="0" i="0" dirty="0">
              <a:solidFill>
                <a:schemeClr val="tx2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จะทำงานใน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memory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การดูผลลัพธ์ของการใช้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จะต้องใช้คำสั่งเพิ่มเติม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สามารถดูได้หลายแบบโดยการเติมคำสั่งที่ต้องการดูต่อท้าย เช่น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data_covid.groupby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'nationality’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).count()</a:t>
            </a:r>
            <a:endParaRPr lang="th-TH" sz="24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5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6BA15-7C61-3E70-E11B-E0C7CC0C35D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EAD16-450E-FC70-AC8A-7FAE07177BE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83779E53-1B45-7908-AF03-CA5B2AEEB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B58DF24B-BD98-E8EF-3FF1-771129DC6D5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814FB-D9A4-24B0-0542-276D25F4647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5AC20-C040-0506-EA74-DEEA0660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คำสั่งที่ใช้สำหรับดูผลลัพธ์ของ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FB9-7F3B-37BC-5F8E-007A2C4B1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1603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ย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กตัวอย่าง</a:t>
            </a:r>
            <a:endParaRPr lang="th-TH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.count()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ใช้สำหรับดูจำนวนสมาชิก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ในแต่ละคอลัมน์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ในแต่ละกลุ่มที่แบ่งตามค่าข้อมูลที่เหมือนกันแต่ละค่าในคอลัมน์ที่ใช้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endParaRPr lang="th-TH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.mean()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ใช้ดูค่า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mean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ในแต่ละคอลัมน์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ในแต่ละกลุ่ม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ดูได้แค่คอลัมน์ที่มีข้อมูลเป็นตัวเลข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.max()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ใช้ดูค่าที่สูงสุดในแต่ละคอลัมน์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ในแต่ละกลุ่ม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ดูได้แค่คอลัมน์ที่มีข้อมูลเป็นตัวเลข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3B9D0-DDB7-FB2C-E118-2F491D4C0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111" y="3165491"/>
            <a:ext cx="42957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5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B4191-AF8E-07E3-8141-A3FB66DA094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79D78C-6B6D-7365-39A6-481ADDBCA09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E0BB052-D770-6929-6D73-65DDA1915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0ED8A51-E1C7-667D-5DDF-E7278BB8610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1F2AF-4D60-DE04-D5BF-174FA2431BB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22EBE-F893-F108-E66E-3F295191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9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5B1F-C354-6544-3E7E-68265D8D9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/>
          <a:lstStyle/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สร้างตารางใหม่ ที่ค่าใน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sex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ทั้งหมด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ตรวจสอบค่าว่าง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(missing)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ในคอลัมน์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sex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logical expression True(missing)/False(non missing)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()]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นำ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มาใช้เลือกข้อมูลในตารางทุก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ที่มีค่าในคอลัมน์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และเก็บตารางที่เลือกแล้วไว้ในตัวแปร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missing_sex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missing_sex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ผลลัพธ์จะได้ตารางที่ทุก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records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มีค่าในคอลัมน์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sex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</a:t>
            </a:r>
          </a:p>
          <a:p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117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D69919-65FC-FAB3-2FC1-0554E075E33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23F6C-E1C7-57F8-79E6-9F0C1F4F083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5B5F1B6-D8B3-5539-2460-7DFBED44C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CDD1BEE-0055-D882-E21B-9B7DCC15DF7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7D884-25E3-1D8B-5F0A-02922DEDE53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6C169-52BA-D0C3-BAB0-99F8BD58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9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720B-8C49-0222-6CCB-8668A8014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6988" cy="4351338"/>
          </a:xfrm>
        </p:spPr>
        <p:txBody>
          <a:bodyPr/>
          <a:lstStyle/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สรุปว่าทำไม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นั้นๆถึงเป็น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groupby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.describe()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ดู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ค่าทางสถิติของข้อมูล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เพื่อหาว่าทำไม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sex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ถึง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โดยการตรวจสอบ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หลายๆมุม เช่น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).describe()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).describe()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]).describe()</a:t>
            </a:r>
            <a:endParaRPr lang="en-US" sz="1800" b="0" i="0" dirty="0">
              <a:effectLst/>
              <a:latin typeface="system-ui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misssing_sex_no_burma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]!=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'Burma’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misssing_sex_no_burma.groupby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'risk'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).describe()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'risk'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).describe()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29ED45-C47C-7BF1-50B8-ADF93CA6838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A83223-99CB-2F7D-6ACC-B6C4680EF90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44E7861-23A1-80CC-ADDF-4DFAF3724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Flowchart: Data 2">
            <a:extLst>
              <a:ext uri="{FF2B5EF4-FFF2-40B4-BE49-F238E27FC236}">
                <a16:creationId xmlns:a16="http://schemas.microsoft.com/office/drawing/2014/main" id="{8C84A34B-0110-35E1-79E1-C6026212D30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C13A3-6E58-EA0A-7248-7C0CE812A47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932DC-82A4-3FDD-B967-47E0C7D8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create pandas table</a:t>
            </a:r>
          </a:p>
        </p:txBody>
      </p:sp>
      <p:pic>
        <p:nvPicPr>
          <p:cNvPr id="8" name="Picture 7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4C3FD520-EC40-FE66-A442-4563134B3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80" y="1112067"/>
            <a:ext cx="8986840" cy="515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7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4BE02B-1927-F4BE-1F12-777B0918B00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785A98-EA7A-32DD-A8ED-2E54D357B44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E583BDC6-15CF-FB22-F6AB-3ECFA6FC7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D8EBA8E7-4896-8DB9-4B7A-4823262E93B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9C154-66FD-6052-6D7B-3AB92E4D972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5A5C0-5DC1-4F55-7F7D-016FA3CD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ตัวอย่างการสร้างตาราง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6D3D-D97D-BEBE-F45C-1E4EF9AE7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77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Dictionary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ใช้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pd.DataFrame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 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ขึ้นมาและเขียนค่าแต่ละ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ที่ต้องการในรูปแบบ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dictionary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จะเป็นชื่อคอลัมน์และ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จะเป็นค่าของ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นั้นๆ เช่น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records = [{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account'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'Jones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LLC'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'Jan'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'Feb'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140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},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account'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'Alpha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Co'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'Jan'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'Feb'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215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},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account'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'Blue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Inc'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'Jan'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'Feb'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}]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records_df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(records)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records_df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66DC9-8924-C964-127F-DB451BB17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113" y="4330700"/>
            <a:ext cx="2069789" cy="1239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ED7E2-D6D3-6645-8B3D-6293D1D9D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262" y="4182732"/>
            <a:ext cx="5119026" cy="15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3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61FDF8-2C56-E240-934B-928CBBC576F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92CC44-2387-DFD0-C227-FADB15A9611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D30FC4C8-267A-F7BA-986D-81304D744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3BBCB619-F964-8993-E28F-5F9B8C385F8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860F4-C147-D7BA-826C-552432C99CB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E5945-7D47-A3AE-A3C7-7C888655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ตัวอย่างการสร้างตาราง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5850-CCA2-1D0C-7280-7ABB99C5B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952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ใช้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from_records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th-TH" sz="1800" dirty="0"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 กำหนดตัวแปร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ใช้เก็บ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เป็นค่าของ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นั้นๆ โดยสร้าง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ขึ้นมาและเขียนค่าแต่ละ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ใช้เก็บชื่อคอลัมน์ 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ขึ้นมาและเขียนชื่อคอลัมน์ที่ต้องการ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.from_records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ตัวแปรที่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1, columns=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ตัวแปรที่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2)</a:t>
            </a:r>
            <a:endParaRPr lang="en-US" sz="1800" dirty="0"/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C6070-39AA-0CF6-AC62-A3C4205B3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506" y="4319978"/>
            <a:ext cx="2000338" cy="1198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C16342-5B1B-2C70-6A52-FB6C699C4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400" y="4208418"/>
            <a:ext cx="4138424" cy="14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8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3C1CA3-8D6F-01E4-A06F-DDA8E390D5C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1AFF1F-87C5-3826-EF3E-C131B3346AC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082284E-F3B7-A04E-7A98-C30DFC68B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528DD5F-319B-4C89-DB1A-0C3E4AA6797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C885D-156C-9504-7B93-A4596A62E09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F8789-6052-0183-FFA5-58A0325F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Simple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0166-A0F7-4D9A-17D2-9A5AC965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475"/>
            <a:ext cx="10515600" cy="4351338"/>
          </a:xfrm>
        </p:spPr>
        <p:txBody>
          <a:bodyPr>
            <a:normAutofit/>
          </a:bodyPr>
          <a:lstStyle/>
          <a:p>
            <a:endParaRPr lang="th-TH" sz="2000" b="0" i="0" dirty="0">
              <a:solidFill>
                <a:srgbClr val="008000"/>
              </a:solidFill>
              <a:effectLst/>
              <a:latin typeface="Courier New" panose="02070309020205020404" pitchFamily="49" charset="0"/>
              <a:hlinkClick r:id="rId3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ให้นักศึกษาดาวน์โหลดข้อมูลดอกไม้ชื่อ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iris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จากลิงค์นี้</a:t>
            </a:r>
            <a:endParaRPr lang="th-TH" sz="2400" b="0" i="0" dirty="0">
              <a:solidFill>
                <a:srgbClr val="008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  <a:hlinkClick r:id="rId3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https://raw.github.com/pandas-dev/pandas/master/pandas/tests/io/data/csv/iris.csv</a:t>
            </a:r>
            <a:endParaRPr lang="th-TH" sz="2400" b="0" i="0" dirty="0">
              <a:solidFill>
                <a:srgbClr val="008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ดาวน์โหลดข้อมูลจาก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link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และเก็บข้อมูลไว้ในตัวแปร</a:t>
            </a: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df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pd.read_csv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'https://raw.github.com/pandas-dev/pandas/master/pandas/tests/io/data/csv/iris.csv’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df</a:t>
            </a:r>
            <a:endParaRPr lang="en-US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ลอง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df.groupby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(‘Name’).count()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ดูพันธ์ของดอกไม้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175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10</vt:lpstr>
      <vt:lpstr>.groupby()</vt:lpstr>
      <vt:lpstr>คำสั่งที่ใช้สำหรับดูผลลัพธ์ของ .groupby() </vt:lpstr>
      <vt:lpstr>เฉลย Homework class period 9 ด้วย groupby()</vt:lpstr>
      <vt:lpstr>เฉลย Homework class period 9 ด้วย groupby()</vt:lpstr>
      <vt:lpstr>create pandas table</vt:lpstr>
      <vt:lpstr>ตัวอย่างการสร้างตาราง pandas</vt:lpstr>
      <vt:lpstr>ตัวอย่างการสร้างตาราง pandas</vt:lpstr>
      <vt:lpstr>Simple Visualization</vt:lpstr>
      <vt:lpstr>parallel_coordinates</vt:lpstr>
      <vt:lpstr>scatter_matrix</vt:lpstr>
      <vt:lpstr>save table</vt:lpstr>
      <vt:lpstr>Midterm exam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10</dc:title>
  <dc:creator>Tan PH</dc:creator>
  <cp:lastModifiedBy>Tan PH</cp:lastModifiedBy>
  <cp:revision>1</cp:revision>
  <dcterms:created xsi:type="dcterms:W3CDTF">2024-04-20T16:06:25Z</dcterms:created>
  <dcterms:modified xsi:type="dcterms:W3CDTF">2024-04-20T16:06:46Z</dcterms:modified>
</cp:coreProperties>
</file>