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6" r:id="rId2"/>
    <p:sldId id="474" r:id="rId3"/>
    <p:sldId id="469" r:id="rId4"/>
    <p:sldId id="503" r:id="rId5"/>
    <p:sldId id="470" r:id="rId6"/>
    <p:sldId id="471" r:id="rId7"/>
    <p:sldId id="472" r:id="rId8"/>
    <p:sldId id="473" r:id="rId9"/>
    <p:sldId id="4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DF87-3726-F520-35D4-05167B3E5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16EC4-9DD0-14E8-FD55-8E245864A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3D20F-868A-3EE7-73A9-EFBF92DF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B529-FD99-48B2-B369-10511B92355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7214C-1070-2096-5EFF-5D7836DD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938E5-8E5F-3F87-0D77-1E7991FD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220-20B4-4684-87C5-6E6D42F8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7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29D53-3B60-9F48-B8BB-242245D49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4594E-30A2-F15B-57F4-C42C16A74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C5991-78D3-4955-C0AC-5AEAA85A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B529-FD99-48B2-B369-10511B92355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2DFF0-8964-FB18-497F-B7B8E1C5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81ACB-CC8C-D444-E540-474C6146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220-20B4-4684-87C5-6E6D42F8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8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434FB-4F4E-291D-B212-51008D0DA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89246-DABF-5E80-4248-82D651F36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7973-F8C7-1782-F641-A1983744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B529-FD99-48B2-B369-10511B92355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E2091-4498-939D-A9B9-42B6FC60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7EC5D-2AAF-067E-A616-10A97F87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220-20B4-4684-87C5-6E6D42F8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1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57585-522C-69DB-8DF3-A91988E8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B25E0-4930-E5E6-30D6-0CC1E9577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CF610-21C3-FE9F-0CE6-6C5C106B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B529-FD99-48B2-B369-10511B92355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D719B-A4B2-69F3-E3BB-5E629FF52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80EB6-7147-1AC4-3AED-4EB9C4D2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220-20B4-4684-87C5-6E6D42F8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1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0B08-3E38-8DC5-AC67-86D2305AC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2B999-341B-7210-C17A-F716ACFAC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AFF85-A4B5-DBA0-AB66-F6F44502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B529-FD99-48B2-B369-10511B92355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B2709-8AE7-F0A3-7F0E-2A482221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B7E43-83FE-77A9-8420-93E5218B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220-20B4-4684-87C5-6E6D42F8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0D46-AF88-8861-BF60-67294795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3BE23-FB90-E21B-FA28-E36F82074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8846E-3A89-2512-525E-E10E0CE35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D02C3-230D-AEFE-4E7E-388E8C8B0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B529-FD99-48B2-B369-10511B92355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2E96D-C3F1-630C-0274-344F9E08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48F52-B283-65FD-7C83-B0E8A63D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220-20B4-4684-87C5-6E6D42F8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3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8794-4C51-EA16-DB67-B67B34AC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B4F63-1B37-FCC2-A720-5CE05C89A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D3751-E3BA-5C6B-DD42-3AF2464AE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7C6527-6333-8527-0EF3-B4AC19DAB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F4AC3-21F3-0389-1319-63EA251F1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D303C2-ADC7-C6EF-88CF-CCAF9B42C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B529-FD99-48B2-B369-10511B92355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0EE6B4-9A06-8717-E5A8-7A3D4F9D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3D1871-9BF6-C79F-8346-E66462E1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220-20B4-4684-87C5-6E6D42F8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CB60-11D7-98CC-253D-74790DEB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BEFD5B-D487-3B8F-AD43-73413A99D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B529-FD99-48B2-B369-10511B92355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9A643-7105-B5D1-C0EB-F94239F5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1F02D-97FA-BAB4-12FC-542FBA68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220-20B4-4684-87C5-6E6D42F8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9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7F963-1FF7-48AB-2155-4619A55D3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B529-FD99-48B2-B369-10511B92355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A5C00-0A58-A7D6-59F5-0673F7B9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13192-9988-BDDD-354B-FC889F69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220-20B4-4684-87C5-6E6D42F8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6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97F7-E79B-D48E-8368-C2FDBBE6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BF77-5823-57CA-EE23-25160D348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DEE6C-37DF-F1E5-E60F-F82827EA4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8B28E-F0BA-096C-9E95-A1F421EC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B529-FD99-48B2-B369-10511B92355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D4952-78D6-0BCA-FEF6-A673D0DC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193A1-23A5-6825-5953-24232F84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220-20B4-4684-87C5-6E6D42F8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8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3A0C-E00E-BF79-4254-AE40B4CC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D1E6AF-E420-7E4D-F288-564738AE8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4D130-A13E-049B-6093-4BC964C33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3D8C6-81D5-DD35-20DE-80ED31AC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B529-FD99-48B2-B369-10511B92355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3FB50-8589-17C7-68ED-EABA7BB3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B5E34-8010-A3B0-5E1D-253390AF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220-20B4-4684-87C5-6E6D42F8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8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A8937-487C-3512-7388-803D0B11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D09E3-7189-AA08-3D33-89262B4D1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19859-5934-41F5-47CB-E4902B583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F2B529-FD99-48B2-B369-10511B92355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E356D-DAAB-345A-B8F1-5AC446751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8DC33-128B-6B47-D087-04EE6F41D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B37220-20B4-4684-87C5-6E6D42F8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1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.th/dataset/item_7049410f-5bb8-4c75-9e94-112ca18b63e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7DAB-7B06-5000-0148-3EA23EA5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83F792-0A50-7D8C-7A9F-48AC8D6994B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6785D4-90FC-0584-823E-CB7BFEF0F10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B486DE4-053A-9624-6A52-B9B7AFBB1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162382-B4C8-C782-BE87-8B4EDA3C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7A60-05D2-1E27-EEB8-5C7EF63B6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Visualize_Data_Distribution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3535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D33D95-C0AD-2656-5D10-D56F202E869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228A8B-4B56-8021-4E7A-1752DCC6D7B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D354B156-A759-38A1-66B5-A6129BB57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6BB9CD7A-F5D6-B9CA-33E3-19C31302115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8CB86-3FDC-0DFB-B478-F95B28B1242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4FEAC-C216-3D4B-3C93-3E5BAF55D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Quiz2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F6BA-B3DE-40F6-BE29-176CE397C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โหลดข้อมูลรายได้เฉลี่ยต่อเดือนต่อครัวเรือน จำแนกตามภาค และจังหวัดจาก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https://data.go.th/dataset/item_7049410f-5bb8-4c75-9e94-112ca18b63e2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ให้นักศึกษา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clean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ข้อมูลคอลัมน์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ภาคและจังหวัด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’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และคอลัมน์ที่เป็น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missing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ออก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0398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D53877-90AE-FA82-8DC3-6B055034C00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B4B0D-0CCF-0F8D-F9EA-D9618517FA9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55EC672A-5BA7-8506-DB0E-01254A5A2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41406CCB-9A2A-C8E9-D56B-ECCBE77BF79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46D6F7-4F60-5A9A-5C14-FC2FD45922D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28CC9-B889-8887-C143-8FBC4481F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การแสดงผลการกระจายของข้อมูล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Scatter Plot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F7A0D-B402-EF65-55B9-8367A2577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pd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matplotlib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pyplot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'https://raw.github.com/pandas-dev/pandas/master/pandas/tests/io/data/csv/iris.csv’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df.head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colab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ใหม่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Visualize_Data_Distribution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_(02)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ดาวน์โหลดข้อมูลดอกไม้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iris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900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CBE5BF-5502-B6F7-45B1-AB12F8185F5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19CB34-54FB-08F1-994E-47D238BE4A5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D40BE1D-B813-EA5C-6741-8BAB63EAB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EE5DF568-9A97-3744-B539-B55410913ED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D28265-96C4-C940-46AE-65D081BACED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30F66-9524-B849-F8C6-778C7FE2B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ดอกไม้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iris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B35B9-C452-E71A-41DA-51B7E0D3A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29" y="1612209"/>
            <a:ext cx="8629742" cy="394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0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2EC969-D808-76A8-98DC-B654DE1CD2A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7590C9-BE15-7644-7447-1C1DE212D58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8A305CF4-E191-6EDB-BBD1-F988BDC3A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0" name="Flowchart: Data 2">
            <a:extLst>
              <a:ext uri="{FF2B5EF4-FFF2-40B4-BE49-F238E27FC236}">
                <a16:creationId xmlns:a16="http://schemas.microsoft.com/office/drawing/2014/main" id="{8DDBDECE-7988-1D30-953A-E98FF11CB6D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3CF0E8-10C9-6F91-3CFC-F5FE13A32FE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33E8B-6421-D83E-1474-12765009F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46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Scatter 2D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3502-1764-AC40-5D40-09079DF96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012" y="1437741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คือการมองข้อมูลในตารางแต่ละค่าเป็นจุด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จุด และนำจุดมาสร้างกราฟ เพื่อดูการกระจายของข้อมูลระหว่าง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nomination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คอลัมน์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โดยใช้คำสั่ง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plt.scatter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แกน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X,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แกน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Y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1F256-7871-3568-7E4B-8D9786AF9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932" y="2449866"/>
            <a:ext cx="3535680" cy="14985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2B25EE-9816-7238-BD92-485B34AC6B17}"/>
              </a:ext>
            </a:extLst>
          </p:cNvPr>
          <p:cNvSpPr/>
          <p:nvPr/>
        </p:nvSpPr>
        <p:spPr>
          <a:xfrm>
            <a:off x="8092989" y="2442437"/>
            <a:ext cx="777962" cy="14262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8989A-9368-5FE4-6BD5-4F4FDB7B5F84}"/>
              </a:ext>
            </a:extLst>
          </p:cNvPr>
          <p:cNvSpPr/>
          <p:nvPr/>
        </p:nvSpPr>
        <p:spPr>
          <a:xfrm>
            <a:off x="9453341" y="2453642"/>
            <a:ext cx="719359" cy="14262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785A03-7562-678B-E0E1-C527960D5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281" y="3151158"/>
            <a:ext cx="3221370" cy="242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18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A863EE-1BD7-BCA5-3403-656E54427D48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CED268-79B7-8E25-8892-0ED5947231C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5A234A36-AE54-04CB-A1F8-AE1A89FD0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F5CB8ADD-C6D6-DA0E-B32F-67B98E89E05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6276E-2D63-2FEE-226B-9CB89AE3EBD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1A861-F6EC-A5C9-082B-6A84DB467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c (color)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กำหนดค่าสีให้ทุกจุด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54035-9E26-C65F-7F46-561F2626C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645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สามารถกำหนดค่าสีที่ต้องการให้ทุกจุดได้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แต่ทุกจุดจะสีเดียวกัน เช่น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‘r’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0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0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E62FA-7671-769E-4F22-B64BABF85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815" y="2571749"/>
            <a:ext cx="3672370" cy="27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6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28F414-B625-1AFD-5CA7-DE8F4D770BB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E55517-C9B9-FB8A-BD40-CBEC6464BCE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570ABC35-AA0F-A935-985E-5DC6F1F61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1CE2D731-2216-2C2A-72F2-0ED3EA90165F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329695-20C2-A144-66F2-9DA6DBA8E78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EC872-F517-7EE5-D60C-3501C72C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c (color)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กำหนดค่าสีตามกลุ่มข้อมูลที่ต้องการ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64EFD-A396-D3CE-EE40-E7E29D02F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896"/>
            <a:ext cx="10515600" cy="5032375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สามารถกำหนดค่าสีแต่ละจุดตามชื่อดอกไม้แต่ละกลุ่มได้ โดยการแทนที่ข้อมูลชื่อดอกไม้แต่ละกลุ่มด้วยตัวเลข หรือตัวย่อของสี เช่น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ใช้คำสั่ง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เพื่อดูชื่อดอกไม้ในคอลัมน์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Name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ผลลัพธ์จะได้</a:t>
            </a:r>
            <a:endParaRPr lang="th-TH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{'Iris-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', 'Iris-versicolor', 'Iris-virginica’}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ใช้คำสั่ง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replace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เพื่อแทนที่ค่าที่ต้องการด้วยตัวเลขหรือตัวย่อสี และเก็บตารางที่แทนที่ข้อมูลไว้ในตัวแปรใหม่ เช่น 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df2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df.replace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'Iris-versicolor'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'Iris-virginica'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หรือ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df2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df.replace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os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‘r’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'Iris-versicolor’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‘g’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'Iris-virginica’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‘b’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9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9FE15D-584E-0288-76AF-BD9EBA2E74A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D2B3C3-6B50-9D88-4A64-029352FBBB0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FB33946F-91FA-5C68-B206-2C517A5E7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25D2724C-7958-A6EE-01C9-77BCAFF24C9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E19F77-0713-A254-172A-A837A56F8FC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BCDCB-0A99-28D4-8472-FB966AF4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c (color)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กำหนดค่าสีตามกลุ่มข้อมูลที่ต้องการ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49B05-47FC-9777-C019-697C73D28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151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ให้กำหนด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c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ด้วยค่าในคอลัมน์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Name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ของตัวแปรตารางที่แทนที่ค่าแล้ว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658111-B7AF-5561-E41C-DCCB0832D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061" y="2577630"/>
            <a:ext cx="3989877" cy="300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84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E556E6-FB2D-6966-B240-1BAE12EE3B2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56037F-C46D-0F9A-2118-EA5111BA11A0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D9E6"/>
          </a:solidFill>
          <a:ln>
            <a:solidFill>
              <a:srgbClr val="FFD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E7C5BD78-CDDC-4706-0A08-93DD4CC49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19318A5D-6E3F-880C-AE13-1D41FF7FAD6F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69F1E-0676-FA14-E21A-94C01CB37ED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DF6441-4021-9B12-C0AB-BFDB245A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alpha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กำหนดความโปร่งแสง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F608A-8149-0EB0-711F-7159F535A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448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คือค่าความโปร่งแสงของสี มีค่า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ถึง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โดย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คือไม่โปรงแสง เพื่อให้มองเห็นจุดที่ถูกบัง (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Bubble Chart)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,alpha=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1865A-29F0-8EC7-CDF0-4965193A9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963" y="2751936"/>
            <a:ext cx="3998074" cy="300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3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Courier New</vt:lpstr>
      <vt:lpstr>TH SarabunPSK</vt:lpstr>
      <vt:lpstr>Office Theme</vt:lpstr>
      <vt:lpstr>Class period 12</vt:lpstr>
      <vt:lpstr>Quiz2</vt:lpstr>
      <vt:lpstr>การแสดงผลการกระจายของข้อมูล Scatter Plot </vt:lpstr>
      <vt:lpstr>ดอกไม้ iris </vt:lpstr>
      <vt:lpstr>Scatter 2D</vt:lpstr>
      <vt:lpstr>Parameter: c (color) กำหนดค่าสีให้ทุกจุด</vt:lpstr>
      <vt:lpstr>Parameter: c (color) กำหนดค่าสีตามกลุ่มข้อมูลที่ต้องการ</vt:lpstr>
      <vt:lpstr>Parameter: c (color) กำหนดค่าสีตามกลุ่มข้อมูลที่ต้องการ</vt:lpstr>
      <vt:lpstr>alpha กำหนดความโปร่งแสง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12</dc:title>
  <dc:creator>Tan PH</dc:creator>
  <cp:lastModifiedBy>Tan PH</cp:lastModifiedBy>
  <cp:revision>1</cp:revision>
  <dcterms:created xsi:type="dcterms:W3CDTF">2024-04-20T16:05:17Z</dcterms:created>
  <dcterms:modified xsi:type="dcterms:W3CDTF">2024-04-20T16:05:38Z</dcterms:modified>
</cp:coreProperties>
</file>