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76" r:id="rId2"/>
    <p:sldId id="478" r:id="rId3"/>
    <p:sldId id="480" r:id="rId4"/>
    <p:sldId id="479" r:id="rId5"/>
    <p:sldId id="483" r:id="rId6"/>
    <p:sldId id="484" r:id="rId7"/>
    <p:sldId id="482" r:id="rId8"/>
    <p:sldId id="485" r:id="rId9"/>
    <p:sldId id="477" r:id="rId10"/>
    <p:sldId id="486" r:id="rId11"/>
    <p:sldId id="487" r:id="rId12"/>
    <p:sldId id="488" r:id="rId13"/>
    <p:sldId id="489" r:id="rId14"/>
    <p:sldId id="481" r:id="rId15"/>
    <p:sldId id="490" r:id="rId16"/>
    <p:sldId id="491" r:id="rId17"/>
    <p:sldId id="492" r:id="rId18"/>
    <p:sldId id="4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2DEEF-40EA-4691-9685-E6624FC22FB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C5BFA-FF50-4D7B-889E-576A3211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62E7-3699-3C21-543E-2F967580E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0BF1E-F3F8-C610-3361-788FCDDD0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4D4D-18C1-8FDD-4DCC-B830A0C0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9286-E28F-4597-B50C-64E921D0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10879-A0C6-D1E1-3EC4-522896C3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7D97-7672-9041-AB77-81ABBE1C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31B6-7053-5A16-C119-9560737FC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6D114-7983-A361-A670-05611219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9F2DB-8F15-55F0-7AC4-E5E50651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2528-62E0-68E4-E5F3-D0515986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C96C-6B85-967B-C1F2-07FCC6E22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284A0-C2DF-1701-E009-C7DAED3AF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E2E8-870A-4C1E-8B11-8FBF2375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1844-0C86-614E-0676-BDCE517A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4552-5A12-3174-6574-FECDDDD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F29F-BDCC-054D-F25A-DA886C93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4FB2-9B0B-FCCB-600E-21344826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CEF03-F8CD-985B-DDE5-D00854D3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FF09-C1F8-4CB2-D5A8-3F38F9B3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7A06-CD9A-3601-8ACD-AD2207DF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3EB4-8D6F-A468-8D31-F54764B3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4FEBF-D79F-59C7-A14E-63CE65CD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95D0-DBDE-2B8A-7CD5-E8E87B06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8063-4DC8-816C-14E0-F1C3B618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7792-530B-23DE-DC60-97C7F485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0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FF5F-74F4-0AF8-65E3-A35B462B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1BF8-93F5-5676-7BC6-F0D5B6C4F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2C097-13AD-CA38-CAA0-C238BE6B9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8D085-51F9-437A-7205-1C22D5CF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83B01-B28F-9B96-95D8-9B58DC3F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166C0-B917-56AF-D212-47AB8D7D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26BC-4837-27A0-131C-5FA60988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4C14A-3E20-680C-52D6-568CC6A7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EF922-0BD0-5B02-F094-E025DB019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3E0A3-076E-C238-216A-EA0595E9A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A042E-3E79-69CC-0CE8-F0255CDE6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28473-D4AD-E83B-20EB-6559AD3C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F278A-4F7E-403C-4317-ECF9828A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35B7D-A5E5-3267-3B72-3F67DE5D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2986-4D52-34D0-FD08-9AD6354B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0F4DF-5065-F549-B041-CCB44EBF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2A658-C0C7-0E94-9888-B02ED9F3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F8DE-22F6-E284-D62E-E61097BF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C5C43-CB65-2077-75AE-AE667CD1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2EA63-239F-AA54-93C3-EE0A58B6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CFB25-D492-5969-CE8E-985484A2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BFE6-0873-A9CB-D11A-349590D6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634F-7196-CDE7-BF1D-60B5579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32365-FE17-6986-9146-1438DEBD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D08E-05B9-D064-6D17-7D035091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3FD1F-3B5C-A9FC-1279-64424A7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CBBF9-BDBA-4393-15C8-E362C58E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A914-CCE9-9AF4-8788-DE111E6D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597AD-0AD8-5868-AB71-D6B1FD4E6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0813-27CE-E016-E35F-1AC4CF944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71A0E-B440-392F-8742-57B64FA6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2DD5-A1EE-AE1B-EF50-4FEB50F3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5168B-AD22-0917-7DC9-F7FC07A5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82928-BBE3-A398-CB8C-E501CD5D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30EDD-34EA-770C-AA84-270C5C39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949B-D227-6CE5-2A98-30F380921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60A7B-5FB2-40C5-B386-9D2918FC8E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98D8-D9ED-0DD7-2680-165D9CA59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AEEA-6FDC-A045-F840-D5E42EAED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E651E-63E4-4DC9-92D8-1C4BFDAC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markers_api.html#module-matplotlib.marke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.th/dataset/item_fadc318e-7743-4bc2-84d1-a19210a9bbd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965987-EF56-2C87-003F-1B8952FBF22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B7EA3-04E5-CADF-5A69-5115509B88D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B7709EF-97AD-7AEF-69C8-D38F2F23C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part2</a:t>
            </a:r>
          </a:p>
        </p:txBody>
      </p:sp>
    </p:spTree>
    <p:extLst>
      <p:ext uri="{BB962C8B-B14F-4D97-AF65-F5344CB8AC3E}">
        <p14:creationId xmlns:p14="http://schemas.microsoft.com/office/powerpoint/2010/main" val="49770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84DF1-756E-A0E2-4DA8-C060A67D18C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CF77D-702D-7E13-A265-FB05040905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0D5195F-4AB1-3B01-AB84-AE42C4602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AB27A92-E125-7902-1768-271B471FB81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02483-CCC2-E12E-8430-F12C52D6195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C90AE-3505-A578-2C77-BA553A9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2553-D6FB-D9CD-A210-DF82E196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67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'versicolor’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th-TH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DA42-031E-97A9-43C7-6FE073B2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76" y="3429000"/>
            <a:ext cx="3141248" cy="23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F775B-A785-DC0B-5BBD-DFB7CD2C718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C9B6E-1E59-1E12-C6C7-0271CEF8401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E3632AB-50D0-D996-A82C-804ED3817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BF59E10-A6E3-3F77-317E-CC1267297D9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FCCEC-DF93-FBC7-375B-75E139CE37E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5E789-5EF0-C56A-848F-C4DF65D4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การเพิ่มขนาด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ที่เล็กเกินไป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E0F0-71A7-DD58-5DAE-2DC92BFC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สามารถใช้ตัวเลขคูณเข้าไปในข้อมูลผ่านตัวแปร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เพิ่มขนาด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ได้เลย เช่น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s=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4</a:t>
            </a:r>
            <a:r>
              <a:rPr lang="en-US" sz="18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*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df2[</a:t>
            </a:r>
            <a:r>
              <a:rPr lang="en-US" sz="180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A3EDB-DB5E-123A-C7C7-637007A0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48" y="2913230"/>
            <a:ext cx="3676304" cy="27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83CB8-9CE2-367C-35D4-FA4D2CACEA8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4C321-1427-21A8-7C7E-8EB170E01CD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792168B-7F85-FED0-AE9A-76052088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2067B76-884B-CA17-1CDD-7ED73F3BC3B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62988-B3F5-7426-02F7-856428772F7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CCB6C-3A94-9813-9CCE-69851192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plt.scatter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C97E-77CC-223B-CCB6-A532C3F0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 \n(sizes of the circle determine petal widths of the flowers)'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368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0AA33-2EE0-F8FF-DB40-45239D37C24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89212-224F-79AD-9A19-172C9802E2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C1C80C9-9378-261E-DD19-07C742391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4CA7731-6457-4BF9-DEE8-074CFB1637A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861ED-4F22-02C5-2E93-A9DB73C509A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C3264-85D5-0A31-99D0-DED75A22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plt.scatter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41424-36F9-F185-E644-1DB4D80D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963" y="1350963"/>
            <a:ext cx="5108073" cy="42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8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7FE1A3-1575-3FAD-0031-F9F0EEB168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1D529-98D2-B42E-DA32-C7EA9D59E47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AD2B53C-B621-76C6-68FA-5A1760D83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EFCFCC0-BF2B-8842-2989-87EB5B86BB4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86EA5-C7C0-AF90-3FC6-2A287D19C2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9200-0DFD-DC81-1372-15226E85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เปลี่ยนหน้าตาของ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4283-1736-B29E-F055-FACBFEAB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18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สามารถเปลี่ยนหน้าตา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marker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ได้ตามที่ต้องการเพื่อความสวยงาม โดยการใส่และกำหนด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สัญลักษณ์หน้าตา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marker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สามารถหาได้จาก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https://matplotlib.org/stable/api/markers_api.html#module-matplotlib.markers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endParaRPr lang="th-TH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FB827-6767-8C43-B4E7-00BCC9A78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46" y="2993411"/>
            <a:ext cx="3338108" cy="26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8CFC3-4281-22F0-AF9E-281962515C8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0131C-2E20-FEC7-00A3-F3901A2D542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68CBD6F-BD8D-2A47-0A48-565DB4DB8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64D2CAD-2253-2758-431C-B765BD32A8C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9E4AE-976F-C986-2D6C-76364EB866C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53E12-3D2A-5631-4B48-79D58756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7E55-A34E-4419-2D97-B66F6038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5675"/>
            <a:ext cx="11307165" cy="4351338"/>
          </a:xfrm>
        </p:spPr>
        <p:txBody>
          <a:bodyPr>
            <a:normAutofit fontScale="92500" lnSpcReduction="10000"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สามารถใช้สัญลักษณ์ที่ต้องการใน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ได้เลย เช่น </a:t>
            </a:r>
            <a:r>
              <a:rPr lang="en-US" sz="260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marker=</a:t>
            </a:r>
            <a:r>
              <a:rPr lang="en-US" sz="260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'X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th-TH" sz="260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9107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7B644F-A4A6-B9E5-FE2A-80A93B8AA4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858F2-EE8E-C706-C8FB-A781698352D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59C9903-9464-581E-E67F-0B2358834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0E4E2099-230B-4892-4AC7-288D550562C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62384-4448-09E6-A7B6-97525AFCA20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11506-C780-5455-56BE-93440ECC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3F85A-BF0E-130F-BF87-FD5E8976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98" y="1148408"/>
            <a:ext cx="5629203" cy="45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58EEB-72EC-9C3C-9833-2910EA8A8CD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493AF-6EA2-3DC6-BC96-3A14E571465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325847F-0778-71DE-4F7B-E98E6E2D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9CF0EF3-D5F9-0DD8-C6A5-D5E4B534412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27F4A-8A3E-3613-D2C4-DF2D5B5746B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051C-A0C6-E692-4518-C734FA08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สามารถกำหนดหน้าตาของ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ตามกลุ่มที่ต้องการได้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7EDE-85DD-BF00-1908-5E09614B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ใช้สัญลักษณ์ที่ต้องการใน </a:t>
            </a:r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แต่ละกลุ่มได้เลย เช่น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‘$s$’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‘$c$’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‘$g$’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1306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D21DCE-712B-A144-53FA-7AF1D20A8CC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14B38-C16A-4CBD-76A4-D3760BD6C3B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6E40C2E-7D7B-F959-AE75-5909CD9B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43291EA-9C8F-7BD4-1C94-2FDDAD3F136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3BFEB-0567-44C6-CF6E-BC3770EB8FA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025A6-C1D6-E065-469B-045CD6B7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ผลลัพธ์ตัวอย่างกำหนด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ตามกลุ่ม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4CBFB-0AF3-F215-A3AC-F00D092D6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824" y="1509334"/>
            <a:ext cx="5130352" cy="41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7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32FA2-D2EE-881E-C31F-07E5FFA140E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70AD5-82EA-6DD4-5795-415752BF1F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5D1D1B1-CABE-0950-6847-EDDA5460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A649141-670A-1970-6282-B85BA771D2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71400-194E-8BDF-E051-5DF4D8B5284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53360-81AC-8BE3-1DF3-CFECFCB8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(5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F4EE-80F5-A226-8CA1-16FF3BF9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โหลดตาราง ตค57 กับ ตาราง พย57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จากไฟล์ จัดซื้อ ตค57-ตค58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https://data.go.th/dataset/item_fadc318e-7743-4bc2-84d1-a19210a9bbd6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8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9DA228-1ADC-E326-40A0-99D1B31FBE2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E5199-CADA-E611-6A73-3B1250EC0F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8562ED7-8009-D360-AC34-9E5BEFB5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69BA2F70-83D7-785D-8B62-2A1FCFD3352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2F82A-1046-6859-C639-418228D35E3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77F36-4056-9426-8C0C-16C8793A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การเพิ่มชื่อกราฟ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075-4CE1-2C29-E018-65372A9A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18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สามารถตั้งชื่อกราฟตามที่ต้องการได้โดยการใช้คำสั่ง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plt.title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petal &amp; sepal length of different iris flowers'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ED7DC-9597-E8E5-6749-FFA3C929A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8" y="2914482"/>
            <a:ext cx="3566144" cy="28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2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65603-710F-F936-525F-F4EA17C817A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F77F8-E0AF-F07D-5F93-DB65351535A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FF89A74-4C03-1B0A-E952-05379CD2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16D6FB7-064E-600C-3CD8-F9D86552FA9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7FC1E-A492-DCAF-D0E7-0FB8B82B548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A6A41-8D56-6E60-8CF1-3295630C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การเพิ่มชื่อแกนในกราฟ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8E30-8A1B-3C5E-D680-21A39576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สามารถตั้งชื่อแกนในกราฟตามที่ต้องการได้โดยการใช้คำสั่ง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plt.xlabel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plt.ylabel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73646-4AF0-8097-DC2F-835677F8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2536742"/>
            <a:ext cx="3713481" cy="28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9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3F3715-32AD-C93A-AC34-D31D600FCDF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5CA0B-9F2C-71B3-4110-97526D885B2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7E71C9E-F169-AAAA-8A87-126DEE7FB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350C008-59BC-00D9-6235-D799F31EB17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A3F3-85AB-C5A6-920F-2D95E12B0C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6FD30-AB07-AF2D-FE68-90F88AB7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การแยกข้อมูลเพื่อกำหนดลักษณะ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แต่ละกลุ่ม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09CA-D06D-EF42-4C0C-F2E63E1B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โดยการแยกข้อมูลเพื่อกำหนดลักษณะ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แต่ละกลุ่ม จำเป็นที่จะต้องรู้ลำดับและจำนวน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ของแต่ละกลุ่มก่อน 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ในข้อมูลดอกไม้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มีอยู่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สายพันธุ์ คือ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setosa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Iris-versicolor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verginiga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เมื่อรู้ข้อมูลลำดับและจำนวน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แต่ละสายพันธุ์ สามารถกำหนด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ที่ต้องการแยกได้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setosa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[ :50] 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แรกถึง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49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Iris-versicolor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[50:100] 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50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99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verginiga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[100: ] 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99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สุดท้าย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5748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24F13C-6F81-481C-676D-B45CB03A402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489E0-6029-104B-22A0-B9F41402D98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5D6E419-2443-B88B-DBB5-42EE7FDCC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AD8A40E-9EEA-0D98-2C8D-5949D1FA866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2E09A-6DC4-6E3F-7112-470B9F3A634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5D8F9-8811-03EC-5A02-CE02664A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ตัวอย่างใช้การแยกข้อมูลเพื่อ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กราฟซ้อนกัน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BE80-D3BB-249E-9FCF-19504F19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157"/>
            <a:ext cx="10439400" cy="4351338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7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873310-1258-7830-03E0-394D6F94F2F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008EA-1114-21EF-5BBC-39EBF118190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8387CBD-412C-26B9-E200-EF7BAEF0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4968D11-C44A-D4EC-ACA8-E772258C510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B4586-EBE6-209B-C9EC-3A88F447CEA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FB912-6B91-A74C-4BD9-813C6B51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label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และคำสั่ง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plt.legend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ใช้กำหนดชื่อและแสดงชื่อ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แต่ละกลุ่ม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D9E-AAA2-7B7F-1CBD-224A4090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สามารถกำหนดชื่อ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แต่ละกลุ่มได้ โดยการใส่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label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เพิ่มในข้อมูลที่แยกตามลำดับและจำนวน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ของแต่ละกลุ่ม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plt.legend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เพื่อแสดงชื่อบนรูปกราฟ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'versicolor’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618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6EBF43-007B-64DF-DE00-09A668A5289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5E1E1-A30F-9164-C52B-0AFAC3A49CC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D563CD4-8D9E-9728-BF86-387A8F3D9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8D6E3DE-F834-DA2B-A925-23FC9506F3F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CF641-C41F-0041-29D4-BEC3FA9D8D7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87D7C-AB79-9911-89D4-6DB751E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 กำหนดชื่อและแสดงชื่อ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แต่ละกลุ่ม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EEE1E-F865-C239-A2AD-76EF369EB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1630344"/>
            <a:ext cx="4791075" cy="35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2B7E0C-6A8E-DB34-001D-3B196F479E2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F8FF5-CABC-201A-1AA3-FDF1CC7CCC4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D322E7A-AC74-5D85-0EF8-F7D24A4F8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DDF866A-55B7-56B0-1BBA-7BE4289AE9C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B369-A4A1-8B88-0697-E5BF650CC93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8244E-736F-C254-CE95-AAE057F8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ใช้ขนาดของ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แสดงค่าของ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7E02-45D2-9408-F127-056B8E93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สามารถกำหนดขนาดของ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โดยการใส่และกำหนด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s= 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สำหรับดูการกระจายของข้อมูลระหว่าง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จะถูกเปรียบเทียบในรูปแบบขนาด ค่ามาก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จะขนาดใหญ่ ค่าน้อย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จะขนาดเล็ก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ต้องการเพิ่มคอลัมน์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PetalWidth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6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</Words>
  <Application>Microsoft Office PowerPoint</Application>
  <PresentationFormat>Widescreen</PresentationFormat>
  <Paragraphs>101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TH SarabunPSK</vt:lpstr>
      <vt:lpstr>Office Theme</vt:lpstr>
      <vt:lpstr>Class period 13</vt:lpstr>
      <vt:lpstr>quiz3 (5 นาที)</vt:lpstr>
      <vt:lpstr>การเพิ่มชื่อกราฟ</vt:lpstr>
      <vt:lpstr>การเพิ่มชื่อแกนในกราฟ</vt:lpstr>
      <vt:lpstr>การแยกข้อมูลเพื่อกำหนดลักษณะ marker แต่ละกลุ่ม</vt:lpstr>
      <vt:lpstr>ตัวอย่างใช้การแยกข้อมูลเพื่อ plot กราฟซ้อนกัน</vt:lpstr>
      <vt:lpstr>Parameter: label และคำสั่ง plt.legend() ใช้กำหนดชื่อและแสดงชื่อ marker แต่ละกลุ่ม</vt:lpstr>
      <vt:lpstr>ผลลัพธ์ตัวอย่าง กำหนดชื่อและแสดงชื่อ marker แต่ละกลุ่ม</vt:lpstr>
      <vt:lpstr>Parameter: s ใช้ขนาดของ marker แสดงค่าของ feature</vt:lpstr>
      <vt:lpstr>ผลลัพธ์ตัวอย่างการใช้งาน Parameter: s </vt:lpstr>
      <vt:lpstr>การเพิ่มขนาด marker ที่เล็กเกินไป</vt:lpstr>
      <vt:lpstr>ตัวอย่างการใช้งาน plt.scatter และ parameter</vt:lpstr>
      <vt:lpstr>ผลลัพธ์ตัวอย่างการใช้งาน plt.scatter และ parameter</vt:lpstr>
      <vt:lpstr>Parameter: marker เปลี่ยนหน้าตาของ Marker </vt:lpstr>
      <vt:lpstr>การใช้งาน Parameter: marker</vt:lpstr>
      <vt:lpstr>ผลลัพธ์ตัวอย่างการใช้งาน Parameter: marker </vt:lpstr>
      <vt:lpstr>สามารถกำหนดหน้าตาของ Marker ตามกลุ่มที่ต้องการได้</vt:lpstr>
      <vt:lpstr>ผลลัพธ์ตัวอย่างกำหนด Marker ตามกลุ่ม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13</dc:title>
  <dc:creator>Tan PH</dc:creator>
  <cp:lastModifiedBy>Tan PH</cp:lastModifiedBy>
  <cp:revision>1</cp:revision>
  <dcterms:created xsi:type="dcterms:W3CDTF">2024-04-20T16:05:03Z</dcterms:created>
  <dcterms:modified xsi:type="dcterms:W3CDTF">2024-04-20T16:05:15Z</dcterms:modified>
</cp:coreProperties>
</file>