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4" r:id="rId2"/>
    <p:sldId id="496" r:id="rId3"/>
    <p:sldId id="497" r:id="rId4"/>
    <p:sldId id="498" r:id="rId5"/>
    <p:sldId id="499" r:id="rId6"/>
    <p:sldId id="500" r:id="rId7"/>
    <p:sldId id="495" r:id="rId8"/>
    <p:sldId id="501" r:id="rId9"/>
    <p:sldId id="502" r:id="rId10"/>
    <p:sldId id="504" r:id="rId11"/>
    <p:sldId id="510" r:id="rId12"/>
    <p:sldId id="505" r:id="rId13"/>
    <p:sldId id="506" r:id="rId14"/>
    <p:sldId id="507" r:id="rId15"/>
    <p:sldId id="508" r:id="rId16"/>
    <p:sldId id="5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F4A9-CDA4-4B9F-91B7-BE68F4C42B7E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5FEB-AD85-41C1-8E29-CA1E2121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6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2181-0CBD-7FA9-E718-EB38EFB8D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1FAB-8A70-27A7-CD21-B5F05D4C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E746-1B25-CB62-755B-69C96AFC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36A4-8000-BF28-2A9D-D26E6A9F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E4CD-460F-1573-277B-D1EAF6A1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150E-00AE-CFB7-25B0-8414FA5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3EA63-8D69-3CDB-89C5-CEAB4427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920B-9068-E96E-4E9A-BFE89743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5C44-8745-19D8-8CD3-4EA106E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4FB-1AF9-658E-4A50-687B3A6E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F8E65-B513-9BB9-01E9-35DA6672B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B203-F213-35E6-8340-38155C23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E181-70AA-8A02-57D6-2212F89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CFC6-D98E-6DFE-56CC-0F5FC5A9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5C71-C1B6-4AFE-39C8-D44309D4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6674-9035-7CF7-FEF3-944F789D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D840-93B5-58BF-A0DD-0F3A6AD5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90AA-BFFD-ED0F-B7B5-D3068159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91C4-FCF9-AD20-7E1E-9B034A4B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55E6-3058-A359-471F-D480E3A4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5C85-B034-0081-13F1-F9C33D1E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225D-BC3E-F195-5453-52178ED1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2B2A-518D-64FC-B0BA-F8D0048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D8B1-05C5-ECEA-BC35-0E23993F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6770-FC14-1ACA-5B25-2BC4B31D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1B4-D2FD-B971-3ED6-77901AE4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456A-E013-C1E5-BDF9-5FA03A1B8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3B5CF-CA8C-AE9F-8D69-1C00E0A3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1D0C-2C64-45AC-5269-F38E811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65ED-F42D-9BAA-369E-E769CAE9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D9B0-9186-2D0F-0010-AB6DE07F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451A-A35B-F749-E59F-EACDA4EC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F5D6-996B-3FBF-995F-393BE541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BD13-1DD6-E5BC-C0A4-EBDB7B5E7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EFE92-3421-8C89-0F8F-9514D1879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2229D-C1FD-AA54-6569-6DE3BDC3B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F18FE-9FFD-5A26-92AD-9AE3F06D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D8463-45DB-8A87-E8B4-6D1978B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D48EF-CBAB-5E9C-802E-24E286DA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DE6E-8C68-7702-DFD5-1396513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C11FE-EBD6-1777-1C29-07B36719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0886C-D2E8-11C3-1B13-E8222ED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CD674-A728-F41B-6017-4B66E8F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9E986-4718-C89E-4CA9-17B399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8546F-4191-4E96-EA76-AD4BA4F0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61CC-B699-3E8F-EE85-6CEC5E1C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83C0-3F15-B79C-55F6-9AF43611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8322-D11B-C0B4-A87C-B9FDB8E7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F7565-D23F-18A8-1FFD-050FA70F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00CF-847C-2698-2AC2-E45BEB79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E1934-CD59-AB6C-A0B1-34C0D62E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7D574-3B84-9D8B-EA7D-2DFE41AE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A4BA-6B64-9ADC-1C1A-840F9AF6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7B6DA-B861-8037-BA07-995751B58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F0CEC-BF9D-1959-FD07-AB6A474A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15FC9-5300-EDC2-AD34-DB85212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F28BC-7CD2-9D04-B66E-EB2D3D9A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651A-41EB-0E3C-F275-4F40604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17268-4188-07F1-BDC3-18A2676E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B88E-12E0-817A-DFDB-F0B4693B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0E5E-6DA9-F945-3570-249A4CA00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70CCD-7C14-4F61-B022-4622158215B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556E-A112-0AAA-0B2D-0D433A7BB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AB32D-5860-0655-FDCB-42EEA2BB9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B6152-6236-4A64-83EE-09ED842B4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1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ad077d2d-5378-4e8a-b524-4814348df439/download/passenger-2019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gov.mot.go.th/dataset/9b9970e9-edd8-4518-99ae-2b81115068c2/resource/71a552d0-0fea-4e05-b78c-42d58aa88db6/download/passenger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C6195C-AA19-86B1-2037-1599AE15332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7F96C-FD02-4CC5-1A3C-399327D7DBAD}"/>
              </a:ext>
            </a:extLst>
          </p:cNvPr>
          <p:cNvSpPr/>
          <p:nvPr/>
        </p:nvSpPr>
        <p:spPr>
          <a:xfrm>
            <a:off x="0" y="-15566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86128AD-4868-BD4A-53C2-55DE7A63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part3</a:t>
            </a:r>
          </a:p>
        </p:txBody>
      </p:sp>
    </p:spTree>
    <p:extLst>
      <p:ext uri="{BB962C8B-B14F-4D97-AF65-F5344CB8AC3E}">
        <p14:creationId xmlns:p14="http://schemas.microsoft.com/office/powerpoint/2010/main" val="200525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F2B7-460A-D12A-E1B4-E8B490FF83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D1C59-2148-C368-027B-93638ECD2F3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C4D2C9C-67D4-FBEC-D300-3900347BD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26B3865-6887-CB97-6A88-32668D45DD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3DD7-0D10-2D97-A64E-944F7CEBB1D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ED455-722C-5DBC-01B6-5567FC3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ตัวอย่างการนำข้อมูลตารางมาสร้าง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47D7-9AB9-B4E3-C370-5483DCD3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 ข้อมูลสถิติการเดินทางบนโครงข่ายคมนาคม ปี 2562 จาก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https://datagov.mot.go.th/dataset/9b9970e9-edd8-4518-99ae-2b81115068c2/resource/ad077d2d-5378-4e8a-b524-4814348df439/download/passenger-2019.xlsx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โหลดข้อมูลลง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'/content/passenger-19.xlsx’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41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1FF728-C5A7-59A6-945B-B8779B26C8A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9AD56-D8EC-18FC-D9D5-FA1CAFCD9CA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191DC11-8C45-1E6C-B4BC-B45EEC90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7D1BAB7-3119-06C5-EFD6-EB54437D93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B5205-F3DA-8E71-FF28-F2A9759BA51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CB22-0CCD-E31C-CD3D-E3D62161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4B5E-93E7-A873-8CB4-5801E505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68" y="1319958"/>
            <a:ext cx="4662863" cy="43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7B6C8-2F63-36EF-B577-490265CFF09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75A80-EB7B-EAEC-0EEF-091AD02D92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BCA8232-408A-61CD-E745-8DF47BD18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B8E19BE-752E-D04A-1820-9BB1B30A1A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27B5B-1521-FA39-D19B-9215A255654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9E3BF-066F-016F-F526-F2A9099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clean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และเลือกข้อมูล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F451-7780-5E27-89A1-2653838D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65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เช็คและ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missing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 = data.dropna()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data_drop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ปริมาณของข้อมูลเดือนมกราคม เทียบระหว่าง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เลือกเฉพาะข้อมูลปริมาณของ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 ขบส. และ รถร่วม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’, 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รถหมวด 3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รถยนต์เฉพาะ 4 ล้อ (10 จุดสำรวจ)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และคูณข้อมูลปริมาณด้วย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0.001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เนื่องจากตัวเลขปริมาณมากเกินไป</a:t>
            </a:r>
          </a:p>
          <a:p>
            <a:r>
              <a:rPr lang="th-TH" sz="1800" b="0" i="0" dirty="0">
                <a:effectLst/>
                <a:latin typeface="system-ui"/>
              </a:rPr>
              <a:t> 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* data_drop.iloc[:</a:t>
            </a:r>
            <a:r>
              <a:rPr lang="it-IT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7</a:t>
            </a:r>
            <a:r>
              <a:rPr lang="it-IT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dirty="0"/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E445-DF45-3EAD-0C27-C61AEDDE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9" y="4728218"/>
            <a:ext cx="2941649" cy="100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BF7617-BAE6-DE3F-EAE2-67BB6E5E3D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66A79-B8AB-30FD-DAAD-EFFFE56C540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BA6FA85-9EDC-8B65-188C-71A6DB63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ACB153D-1064-F8BA-42AF-AF8A5D6CC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6EEE8-8E2A-2540-808D-A57C1B90CAB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3FCA-850C-9D24-F002-CAD85899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0A2D-9C02-BED2-7C93-3336EAD9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ฟังก์ชั่นที่ต้องการใช้งาน</a:t>
            </a:r>
            <a:endParaRPr lang="th-TH" sz="2400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matplotlib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effectLst/>
              <a:latin typeface="Courier New" panose="02070309020205020404" pitchFamily="49" charset="0"/>
            </a:endParaRPr>
          </a:p>
          <a:p>
            <a:endParaRPr lang="th-TH" sz="2400" dirty="0"/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จุดอยู่ตำแหน่ง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0,100,200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ตามลำดับและตำแหน่ง 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 จากนั้นกำหนด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ปริมาณข้อมูลทั้ง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ข้อมูลที่ต้องการเปรียบเทียบ และกำหนดความโปร่งแสงเป็น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50%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1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492A6D-FA97-0060-FE42-8068AFDE73E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3FEB1-1932-7E4C-B415-C996B54E8EB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139B665-D75C-9138-2190-77804CA82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7755E97-90E4-179D-70BF-DBBDB752670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CE9B3-8AD5-CB26-8873-6BBAD4E3CE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5B292-B4CE-AF74-4B9C-96435F94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ไม่ค่อยสวยงาม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ปรับแต่งกราฟต่อ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7D0-47E6-DB79-174A-B842677F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09"/>
            <a:ext cx="10515600" cy="4351338"/>
          </a:xfrm>
        </p:spPr>
        <p:txBody>
          <a:bodyPr/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6F5BA-A4B2-17DF-4826-ED2B6425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82" y="2283651"/>
            <a:ext cx="4287636" cy="30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604DE-AA7A-025A-E4AC-10D04A7CEDB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788E8-7F49-558B-2B4B-DC745375668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12DC7E0-3F9D-040E-04B7-88255D69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4C93A72-DDD2-B2F0-EC14-582FFBAA101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7199-5A41-1B68-DD26-7FA685665D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4CE96-35EC-52B9-CA89-67BF0F5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กำหนดความยาวของแกน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BEC4-F4E0-4A10-5F41-81D515EF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สามารถกำหนดความยาวของแกน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เองได้ เนื่องจากขนาดจุดมันล้นกรอบของกราฟ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โดยใช้คำสั่ง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plt.xlim</a:t>
            </a:r>
            <a:r>
              <a:rPr lang="en-US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data_drop.iloc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plt.xlim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8FC7-FDAD-B83F-2B76-F91D4665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448" y="3227182"/>
            <a:ext cx="3535103" cy="25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9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8E4AF8-A14B-8A57-BA9F-671AB70EFF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FB9C-69FD-7065-7EBB-B36FF79BCD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7AA418C-DBA1-4B6C-FFA3-7726C3D16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54C1BEB-71B9-C2DA-643D-087F614BAF1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991B7-662A-D0C5-55BF-89773D0F629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6583A-3C9C-73F1-376A-1B4A48F9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กำหนดขนาดความกว้าง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ยาวของรูปกราฟ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950E-DC4A-D7B6-2CFE-05180A40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แก้จุดซ้อนกันด้วย</a:t>
            </a:r>
            <a:endParaRPr lang="en-US" sz="28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กำหนดขนาดของรูปกราฟ กว้าง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กลับไปรันโค้ดก่อนหน้านี้อีกรอบ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64B-C877-78DC-5A4E-26528DBB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697" y="3135253"/>
            <a:ext cx="4112606" cy="25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7CAFA-3592-A72A-E2DC-6C06080E349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FFDD3-9400-D075-2E30-09E4600817D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3ACAAF3-F68E-706D-593B-7C3D9882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FA4587-2A14-18DA-A222-09D7E4FE36C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07AFD-DB8C-D5CD-DDE1-95D6107CDA0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09918-92D8-85D8-6224-319C7778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CD3-3B9C-15D8-08F8-48CC9675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ให้นักศึกษาโหลดข้อมูลข้อมูลสถิติการเดินทางบนโครงข่ายคมนาคม ปี 2563 - 2567จาก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https://datagov.mot.go.th/dataset/9b9970e9-edd8-4518-99ae-2b81115068c2/resource/71a552d0-0fea-4e05-b78c-42d58aa88db6/download/passengers.xlsx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และโหลดลง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ลองดึงเฉพาะข้อมูล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ท่าอากาศยานสุวรรณภูมิ ขาออกประเทศ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และสร้างตารางเก็บไว้ในตัวแปรใหม่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46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A64318-3512-670E-3957-D83367D0F4F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B5B94-9FBD-EC94-08E9-6EA1FD9283C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F16CCE6-5C90-0A05-7720-0E896735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B20DD4E-5BF0-0590-0B6C-0D945CD697C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59223-196B-8588-6F10-F82292D4FEF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62832-F720-9794-B9A6-9B586835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689-CEB4-BC64-D683-DC88A5A77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54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สามารถวาด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ได้เหมือนกัน และการใช้งานจะยืดหยุ่นกว่า สามารถกำหนดให้ลากเส้นเชื่อมจุด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แต่ละจุดได้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คือ ตัวกำหนดหน้าตาของ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 3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‘o-r’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ลักษณะของเส้นเชื่อมจุด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endParaRPr lang="en-US" sz="2400" dirty="0">
              <a:solidFill>
                <a:srgbClr val="008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กำหนดหน้าตา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เป็นสัญลักษณ์วงกลม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กำหนดสัญลักษณ์ที่จะใช้ลากเส้น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เชื่อมจุด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เป็นเส้นทึบ</a:t>
            </a:r>
          </a:p>
          <a:p>
            <a:r>
              <a:rPr lang="en-US" sz="24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dirty="0">
                <a:solidFill>
                  <a:srgbClr val="008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ตัวย่อของแม่สีแดง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3BA92-AE51-3812-1CF9-71896DD6E0E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CC38F-21F9-CDFE-A033-FD774A704E2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4E65CD5-EF62-F7B4-0CD4-2542AED0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4FB4618-9EE3-FF40-07DF-B86136FF34A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8CC25-FC35-BFF6-C6E9-9B0707A734E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7E36E-B1EF-F6BD-0CF1-AE039F8D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6C6C9-1257-D671-087F-1DA6E7D4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27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'o-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8E5C3-D02B-3FEF-1950-A2B699BA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46" y="2314642"/>
            <a:ext cx="4281107" cy="32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CB55E-5198-4A7C-7B76-AA6B4D8EDE5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10EE5-1E97-E361-72EA-F80AD16DBE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48105D3-23FE-D3B1-CFBD-7030D600C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7F853BC-FEA0-B9F6-9EB6-FA19F023EF4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94871-9D61-A2FE-64AD-A1953AA3901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63F26-72B1-570B-D185-E50DA92F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F73C-09AA-EB3C-DEA3-8844C8F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6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*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92A26-5B4D-D83E-1850-C189D7C3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5" y="2222229"/>
            <a:ext cx="447675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7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02EC8-A83B-6BD6-B82B-B1BE70D71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A6CCA-3897-591F-B4FD-73A93C6FC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C218F8F-2B1C-07D4-1068-25BBBC84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0AEDB17-EE34-2921-B637-99B1E8AF1CF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1B79F-A361-6FDE-95D2-62A917E434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5224D-DDC2-F2FA-76AE-0719B1EA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2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3779-83FE-D847-C9A8-EBDAEFC9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49" y="1444896"/>
            <a:ext cx="10956174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’o--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’x-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’*: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4C855-F1C0-D732-117C-932521E5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70" y="2769768"/>
            <a:ext cx="3835860" cy="28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6FEA7E-C874-9236-7953-3994275791F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CEADB-E4D9-5725-3099-642FCB8AEEF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8DEAA8A-07CC-8574-E55A-BC609065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6BA4AF8-1E70-068A-1811-C45895F5A5B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AA3D7-BD93-BDAE-B852-4FBCD05BA3A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58B1A-8C9E-DC8F-56C3-B6DC04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23F-4373-6F73-184E-79DD7B0C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scatter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สามารถสร้างได้โดยใช้คำสั่ง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เพื่อกำหนดให้สร้างกราฟจำลอง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มิติ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Z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ปรับแต่งกราฟ</a:t>
            </a:r>
          </a:p>
          <a:p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X,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แกน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Z,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parameter:s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เพิ่ม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480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F3C46-3187-E5B0-EAEA-CBCAB9CD2F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68781F-6712-823A-DCA7-C95905338CA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DA0498A-33C5-2E51-81E2-C38FE1BD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72DCE8B-0B7A-AD93-A265-98CF7BE6410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ACD7E-6C57-5707-BA12-70FE501B990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C14B-269D-8F27-5FB2-59271A8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ax.scatter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3D scatter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262F-A110-A380-09CF-AC1B298A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plt.axes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(projection =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"3d"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ax.scatter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2E9BC-2420-E3F1-BBA6-A4C56E01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08" y="2593868"/>
            <a:ext cx="3042983" cy="29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40113-D03D-4AED-47ED-F1AA1158417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EA04F-A088-64DA-AADB-2CB76C83D17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FFFFE6"/>
          </a:solidFill>
          <a:ln>
            <a:solidFill>
              <a:srgbClr val="FFFF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DBAFB34-A17A-D8B3-23B2-927B0A4C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18AF301-D9A6-BB50-45B8-FFB40CA592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71AB2-C681-4E70-A3EE-558BCFD8DB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BFB5-0C0E-D958-A3EB-2A1CC783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Bubble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398-6686-B6DB-92CE-A30F6EB6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กราฟฟองสบู่ คือ กราฟ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catter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ที่ใช้ขนาดของ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ในการสื่อปริมาณของข้อมูลในการดูความหลากหลายของข้อมูล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ต้องการดูความหลากหลายของดอกไม้พันธุ์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],s=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th-TH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],c=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r'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D463B-C25A-D94F-D33D-99C87AD5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09" y="3429000"/>
            <a:ext cx="2999781" cy="22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14</vt:lpstr>
      <vt:lpstr>Quiz</vt:lpstr>
      <vt:lpstr>plt.plot()</vt:lpstr>
      <vt:lpstr>ตัวอย่างการใช้งาน plt.plot() </vt:lpstr>
      <vt:lpstr>ตัวอย่างการใช้งาน plt.plot() </vt:lpstr>
      <vt:lpstr>ตัวอย่างการใช้งาน plt.plot() แบบ plot กราฟซ้อนกัน </vt:lpstr>
      <vt:lpstr>3D scatter</vt:lpstr>
      <vt:lpstr>ตัวอย่างการใช้งาน ax.scatter สร้าง 3D scatter </vt:lpstr>
      <vt:lpstr>Bubble Chart</vt:lpstr>
      <vt:lpstr>ตัวอย่างการนำข้อมูลตารางมาสร้าง Bubble Chart</vt:lpstr>
      <vt:lpstr>ตาราง</vt:lpstr>
      <vt:lpstr>ขั้นตอนการ clean และเลือกข้อมูล</vt:lpstr>
      <vt:lpstr>ขั้นตอนสร้าง Bubble Chart</vt:lpstr>
      <vt:lpstr>ผลลัพธ์จะได้ (ไม่ค่อยสวยงาม) ปรับแต่งกราฟต่อ</vt:lpstr>
      <vt:lpstr>plt.xlim() กำหนดความยาวของแกน x</vt:lpstr>
      <vt:lpstr>กำหนดขนาดความกว้างความยาวของรูปกราฟ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14</dc:title>
  <dc:creator>Tan PH</dc:creator>
  <cp:lastModifiedBy>Tan PH</cp:lastModifiedBy>
  <cp:revision>1</cp:revision>
  <dcterms:created xsi:type="dcterms:W3CDTF">2024-04-20T16:04:39Z</dcterms:created>
  <dcterms:modified xsi:type="dcterms:W3CDTF">2024-04-20T16:04:51Z</dcterms:modified>
</cp:coreProperties>
</file>