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11" r:id="rId2"/>
    <p:sldId id="512" r:id="rId3"/>
    <p:sldId id="513" r:id="rId4"/>
    <p:sldId id="514" r:id="rId5"/>
    <p:sldId id="516" r:id="rId6"/>
    <p:sldId id="515" r:id="rId7"/>
    <p:sldId id="517" r:id="rId8"/>
    <p:sldId id="518" r:id="rId9"/>
    <p:sldId id="520" r:id="rId10"/>
    <p:sldId id="521" r:id="rId11"/>
    <p:sldId id="522" r:id="rId12"/>
    <p:sldId id="51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81267-F1BB-F5CC-08B7-5C20185526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A7C5DC-7422-7AE3-7B66-E70F3D6422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285C5-9436-39D4-E738-C395369C7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191BE-38F0-48F6-899E-06AC634EFFDF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C93F9-E0D7-5339-CB71-CDA818C6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97C38-922B-04E7-7793-A5134062D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13670-D254-4A61-944A-450596437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102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ED1C8-A173-E89D-DB72-815DE87A4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417008-B394-BA67-8615-7CB2C9DB1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49665-A2C3-ECFE-2AE5-C0D1D4446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191BE-38F0-48F6-899E-06AC634EFFDF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E0B91-80F6-026F-DBA9-28137547E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28A33-A6A9-A24C-DCFA-4FC1C0B7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13670-D254-4A61-944A-450596437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72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353CAF-06A4-0254-5D83-2DF59CB838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1B45B-2800-8619-847B-58D300B10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06424-6610-26F0-C465-F9802BA5E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191BE-38F0-48F6-899E-06AC634EFFDF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A5E81-2455-602C-8ADF-C8E929A99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C88BB-88E1-7A19-1251-9CCB2D88D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13670-D254-4A61-944A-450596437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37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75783-BE2E-6AB4-8643-51AEF6A98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343AC-3B3F-8220-1BF5-5AC0E7316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09814-F701-1607-E79F-5C4797A0D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191BE-38F0-48F6-899E-06AC634EFFDF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2237C-F4BE-850E-66B5-C6BEEAF9B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6DB4A-CC1D-60EC-2915-77E36FB01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13670-D254-4A61-944A-450596437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906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3AEF7-3030-BDBA-07BC-CBD2F2756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CF586-FFD5-E0DE-372F-31D867FF9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9C1A4-DAF3-8DE7-3EC6-23365DCB7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191BE-38F0-48F6-899E-06AC634EFFDF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98486-A0FE-B9F5-3657-E754AFDA3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CF273-FBA3-931F-BE9B-9FA0C3259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13670-D254-4A61-944A-450596437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82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95608-36B5-849C-1A32-C547CF8F4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B1BC7-6710-5B14-BD18-D3E6AF760B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3EB306-21FC-7078-B3F3-A3AD22A9D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F693C0-5E96-D734-791D-44FAEBCE9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191BE-38F0-48F6-899E-06AC634EFFDF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C3BAF-DB23-DA72-8FC2-F5E8DE4E8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90F49-D2C8-8DBF-A011-B120E629B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13670-D254-4A61-944A-450596437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45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6CF53-53B5-AF93-C68E-A3C9B854B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90344-3E86-24BD-D387-D5D8533F7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EB48F4-C25E-967F-E572-E9594783AA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C8FE9F-3091-994F-4BFB-D1386A034A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7202FE-E268-6CD1-3D25-58C5DC214F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FFC018-CFAD-EDDC-2BF0-5F765094F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191BE-38F0-48F6-899E-06AC634EFFDF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381272-DA96-63DE-6B5A-222EE47B9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34230A-77B6-567D-5820-B3DF436B4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13670-D254-4A61-944A-450596437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006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A9D56-134C-A7DE-AAF5-5EBC894AF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DAD70A-31F0-9D0C-81B5-6D66515EB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191BE-38F0-48F6-899E-06AC634EFFDF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C48C1-41DA-F521-8EAB-89CC088CF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ED807-A822-9D7D-1B06-947EE9C26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13670-D254-4A61-944A-450596437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1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AF24A4-74CD-0FC4-3550-0B76C65CE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191BE-38F0-48F6-899E-06AC634EFFDF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0849F0-58A3-61C1-4C0F-B43B662A4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B393A-4400-E1EC-1087-09257B324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13670-D254-4A61-944A-450596437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69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BAB5C-116B-C9D2-AF95-EEA3064B9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D8AF6-14B2-F11C-2DC7-7C4641BA5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FF5D83-784F-FB7A-85E1-DF1D89CD4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B512C-387A-4592-C95A-DD388D733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191BE-38F0-48F6-899E-06AC634EFFDF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FEA936-4CAD-362C-7EC0-2EFB1AE79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C0EDA-EB14-2766-8838-BE5C1C0BB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13670-D254-4A61-944A-450596437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14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23B6B-6DF6-CEC2-7199-4BA1C5B30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68B7C9-D874-283F-A74B-AF90FBC720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EE17F-F9D5-6A48-9139-08C010864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674B36-EA40-EB3B-524A-638479599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191BE-38F0-48F6-899E-06AC634EFFDF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A95A9E-D262-CA05-9292-FBD9E29AF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B5E73-E08B-899C-C82B-7966E1C5C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13670-D254-4A61-944A-450596437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8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1E1788-9D36-87C5-5729-1EC1A13B0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296BC-3A99-D676-74CF-8C247EC30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9B449-0CEC-B3A5-F9D4-0F7176194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4191BE-38F0-48F6-899E-06AC634EFFDF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1AB24-D3EE-66AC-193F-9C2027E69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1D9EE-3BDB-113D-45C6-4B9963C56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313670-D254-4A61-944A-450596437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58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757DAB-7B06-5000-0148-3EA23EA52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825BBC-B457-35CF-4C3D-7D3D6DA03C9A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34B659-FDDE-4FF9-2F3C-6AA38AD57A5D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C2AF161F-0CA7-AD56-9199-29DBE0C9D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162382-B4C8-C782-BE87-8B4EDA3CB9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 period 15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67A60-05D2-1E27-EEB8-5C7EF63B65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Visualize_Data_Distribution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part4</a:t>
            </a:r>
          </a:p>
        </p:txBody>
      </p:sp>
    </p:spTree>
    <p:extLst>
      <p:ext uri="{BB962C8B-B14F-4D97-AF65-F5344CB8AC3E}">
        <p14:creationId xmlns:p14="http://schemas.microsoft.com/office/powerpoint/2010/main" val="304918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89D0D0-8021-132F-1F9B-6B8E34D78686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7DCDAC-CFFA-A00D-43B8-1DE5A7DF4765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19AA943C-0915-4E96-51A5-DBB0C4605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454D2C07-9FE5-707B-85B5-C735C41C27DF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0B8D9B-7321-4B90-FC9E-2453DBE0D2F1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F69ABE-D432-1B5B-0732-07EF5CB7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showmedians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D4DD9-BED9-1A54-E9D2-4710B3FC2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การแสดง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medians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บนกราฟ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violin-plot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สามารถแสดงได้โดยใช้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showmedians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=True (default=False )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เช่น 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vi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plt.violinplot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SepalWidth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showmedians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B16E6D-E914-A93E-47DF-2A20BD90C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4826" y="3021859"/>
            <a:ext cx="3582348" cy="267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245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93C003-F10E-1EDD-2F26-9B2BCF4B0D9A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8135C2-0CFF-4F9C-EB18-18436A9F320E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D7D6D533-F0D0-6D49-1935-9AC192A43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F3713B5A-526B-928E-5A55-14FD82B635C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221CFE-828C-FDA2-B511-D3B6A893D04B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198C1D-7DB6-F77D-ACE9-16CD46094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เปรียบเทียบระหว่าง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box-plot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กับ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violin-plot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B4D8E-FD58-0330-BBEF-98F67A550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7608"/>
            <a:ext cx="10515600" cy="4351338"/>
          </a:xfrm>
        </p:spPr>
        <p:txBody>
          <a:bodyPr/>
          <a:lstStyle/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plt.subplot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bb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plt.boxplot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SepalWidth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plt.subplot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vi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plt.violinplot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SepalWidth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showmedians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EAC4BC-D450-6CB1-D8ED-723A4BB7F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0299" y="3139487"/>
            <a:ext cx="3291401" cy="248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896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6151E0-9248-83C4-16CD-C2E0E9A9EC86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92B869-E11A-3392-70DF-98A5E7BC38D0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1BB334B8-29AC-C253-8B0A-37A40F703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48E91A89-7C1F-65DE-3C63-B595D3E62330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E3EC00-1EEC-51E2-8E13-DC58CDD4F5FE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F65223-9E72-8E58-DABB-35E43E695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84EB9-B5D9-7DB4-41BB-FF427824D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เขียน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function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ที่รับ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input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output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boxplot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แล้ว แสดงค่า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min, max, q1, q2, q3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วาด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boxplot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เปรียบเทียบ การกระจายตัวของข้อมูล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PetalLength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ของดอก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iris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ทั้ง 3 ชนิด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242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D732C3D-DB44-E9F6-7744-57887DAC7EDF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CBA3B3-BE71-6511-F6C5-02E896EB7EA7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47FC67C3-F309-497D-560D-F435CBA51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D6CAD354-A7ED-91BB-04F6-047A43011442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973812-F210-A760-C8C5-244D9362C29B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0337DE-B906-4A97-5AD8-FFFB3E0D5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Box-plot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760BF4-1F6D-428C-3991-8F0295B46C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44662" y="1282177"/>
            <a:ext cx="87026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889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8B7405-D156-4A00-D7FA-5163E044711E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E69D08-BBC6-83D0-C227-2F290EBD3219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9CAAFB86-3C58-6EB3-4564-7993FF1EE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9" name="Flowchart: Data 2">
            <a:extLst>
              <a:ext uri="{FF2B5EF4-FFF2-40B4-BE49-F238E27FC236}">
                <a16:creationId xmlns:a16="http://schemas.microsoft.com/office/drawing/2014/main" id="{9EB48343-C527-A974-7671-B63E8D7ED05C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CF3EC9-AA95-1D61-C340-7CE7AB3D0527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BAA722-E766-99A4-42F4-78DAA6DEF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Box-plot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80ECE-1AC0-6E96-DDD4-2728DE57F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944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ใช้ดูการกระจายของข้อมูลและ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outliers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โดย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box-plot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return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ดูค่าที่ต้องการ เช่น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whiskers, caps, boxes, medians, fliers, means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จากการวาดกราฟได้</a:t>
            </a:r>
          </a:p>
          <a:p>
            <a:pPr marL="0" indent="0">
              <a:buNone/>
            </a:pP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วาด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Box-plot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ใช้คำสั่ง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plt.boxplot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(‘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ข้อมูลคอลัมน์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x’)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เช่น ใช้ข้อมูลดอกไม้  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iris</a:t>
            </a:r>
            <a:endParaRPr lang="th-TH" sz="2400" dirty="0">
              <a:solidFill>
                <a:srgbClr val="545454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buNone/>
            </a:pP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plt.boxplot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SepalWidth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EA21DF-6049-F1D7-00B9-1F4814C5C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422" y="2797310"/>
            <a:ext cx="4724400" cy="2867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9CD4AF-292B-40E2-6120-0E75A489DA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617" y="3646336"/>
            <a:ext cx="5178828" cy="162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098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B09F63-A8D5-2CD7-E49E-AE8F0E5F8F69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2F96FD-8C09-2F1D-DF89-4C77C6ABAD45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C515318B-0A67-133D-6CF4-CC40A32C8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AE1B6DC3-4F64-C78F-FB3C-79B5F83EFB48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8784B4-B4A9-F050-A3EF-573C29046D73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C4A7A2-2BC8-F2E5-8D21-A659EAD88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return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ค่าจาก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Box-plot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35168-08E1-524E-7948-37AE30832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กำหนดตัวแปรที่จะใช้เก็บค่ากราฟ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Box-plot 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ตัวแปร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Box-plot 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จากนั้นเลือกค่าที่ต้องการ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return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ตามด้วย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get_ydata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get_xdata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เลือกแนวแกนที่ต้องการดูค่า เช่น ต้องการดูค่า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fliers(outliers)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ในแนวแกน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y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plt.boxplot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SepalWidth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'fliers'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get_ydata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ผลลัพธ์จะได้ค่า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fliers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ของกราฟ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Box-plot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ในตัวแปร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o 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array([2. , 4.4, 4.1, 4.2])</a:t>
            </a:r>
            <a:endParaRPr lang="th-TH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723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06EDA0-1E87-597A-F7F0-D9DFEFDE6ADC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968810-DB12-1383-2AB8-97AB54BA6695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42C24BD0-9D97-4EB0-452C-149498EEF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01DC9E23-4E2A-6D52-9E34-ADCD0CF0068D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F54A7A-2544-0CB7-DD8E-C3EDB0ED45DD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FB03CC-73A4-8027-6EDE-F27E5D8D4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 vert=False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ปรับกราฟเป็นวาดแนวแกน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x</a:t>
            </a:r>
            <a:r>
              <a:rPr lang="en-GB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239AA-E3BC-BB94-B9E9-980BC4E49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สามารถวาดกราฟในแนวแกน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x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ได้โดยการใส่และกำหนด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parameter: vert=False (default=True) 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เช่น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ybp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plt.boxplot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SepalWidth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],vert=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6BC696-C90A-93D5-327C-79E971B98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513" y="2899660"/>
            <a:ext cx="3586973" cy="273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185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61DC5A-2718-838A-043D-DF8DDC651DC0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8EAE81-E023-60C6-9DD9-24F2997C6FE9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5F11693F-BC00-CCAA-DDBC-958AF23F2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9003C718-4E46-1399-0AE8-AABAAC99C86E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CDBC4F-8AB6-A38D-2912-6A6300C0499E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F83BAD-D4E3-63E8-C4CD-41E54B5F0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showmeans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587B2-7E34-B2FC-0E6A-6C0BFDD33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6924"/>
            <a:ext cx="10515600" cy="4351338"/>
          </a:xfrm>
        </p:spPr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การแสดง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means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บนกราฟ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box-plot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สามารถแสดงได้โดยใช้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showmeans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=True (default=False )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เช่น 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ybp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plt.boxplot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SepalWidth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],vert=</a:t>
            </a:r>
            <a:r>
              <a:rPr lang="en-US" sz="1800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,showmeans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06C940-31F2-DE8B-E811-D459F54CB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966" y="2800331"/>
            <a:ext cx="3858067" cy="289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754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1D6FAC-71B8-2565-166A-0430F4618B25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39EF54-4E35-1493-B6C5-FCA21F3EA64A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F3AED483-7B79-7FC3-C6AE-B90966BF9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5DC6E9FE-7510-E614-99A7-AD9507B28F8B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F91205-8D56-FECA-DC60-86F7A50BD507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5D7BC4-7E3B-9B3C-2373-5D721F1C3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meanline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17A67-6CA7-775F-2F0E-AB49B777E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แสดง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means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เป็นเส้นเพื่อง่ายต่อการเปรียบเทียบ ใช้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meanline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=True (default=False)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เช่น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ybp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plt.boxplot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SepalWidth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],vert=</a:t>
            </a:r>
            <a:r>
              <a:rPr lang="en-US" sz="1800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,showmeans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6C8222-5118-E174-402B-976330F16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319" y="2777816"/>
            <a:ext cx="3761362" cy="282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836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68DFFF-69D5-BA4B-1162-82E64EA2F874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78DDF6-7162-E6E9-B487-192808D848EA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6FE90EA9-88EB-89E9-4CE3-009AE78D5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E421CEBD-5C32-1884-7C77-B759713A6217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C4AE02-FFC3-29BE-46C7-A56CCDECD2AE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7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25F655-E9DC-AED3-3542-DB2206205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meanprops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เปลี่ยนหน้าตา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merker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409D1-3439-62DF-A373-3419AC40C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6445"/>
            <a:ext cx="10515600" cy="4351338"/>
          </a:xfrm>
        </p:spPr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สามารถเปลี่ยนลักษณะหน้าตาของ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merker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mean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บนกราฟได้ตามที่ต้องการ เช่น 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plt.boxplot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],vert=</a:t>
            </a:r>
            <a:r>
              <a:rPr lang="en-US" sz="1800" b="0" i="0" dirty="0" err="1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,showmeans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0" i="0" dirty="0" err="1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,meanprops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={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marker'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'o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})</a:t>
            </a:r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C0F865-7F42-9C46-B821-6C29AA0FC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889" y="2802752"/>
            <a:ext cx="3768221" cy="284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563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53BDCB-76E1-95FD-E2C9-43D84DF17EA0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B7EDC3-BAED-A610-C0E7-25666BA7F6A6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D2D1D5FF-469E-2CED-8C56-F2591C15E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4A3F032A-C94C-83EC-A4EF-829947AA2543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F823B0-B55F-12F1-CA57-CDF3861A2900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7996FD-07F2-4DED-3400-96976A549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Violin plot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01326-CAE3-D660-8197-D222D85F7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7477"/>
            <a:ext cx="10515600" cy="4351338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เป็นกราฟแสดงการกระจายตัวของข้อมูล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สามารถใช้งานได้โดยใช้คำสั่ง 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plt.violinplot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(‘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ข้อมูลคอลัมน์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x’)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เช่น 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plt.violinplot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305899-09B6-23FC-EFA1-736EEC873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5670" y="2998451"/>
            <a:ext cx="3520660" cy="265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780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512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Courier New</vt:lpstr>
      <vt:lpstr>TH SarabunPSK</vt:lpstr>
      <vt:lpstr>Office Theme</vt:lpstr>
      <vt:lpstr>Class period 15</vt:lpstr>
      <vt:lpstr>Box-plot</vt:lpstr>
      <vt:lpstr>Box-plot</vt:lpstr>
      <vt:lpstr>การ return ค่าจาก Box-plot</vt:lpstr>
      <vt:lpstr>Parameter: vert=False ปรับกราฟเป็นวาดแนวแกน x </vt:lpstr>
      <vt:lpstr>Parameter: showmeans</vt:lpstr>
      <vt:lpstr>Parameter: meanline</vt:lpstr>
      <vt:lpstr>Parameter: meanprops เปลี่ยนหน้าตา merker ของ mean</vt:lpstr>
      <vt:lpstr>Violin plot</vt:lpstr>
      <vt:lpstr>Parameter: showmedians</vt:lpstr>
      <vt:lpstr>เปรียบเทียบระหว่าง box-plot กับ violin-plot</vt:lpstr>
      <vt:lpstr>Quiz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period 15</dc:title>
  <dc:creator>Tan PH</dc:creator>
  <cp:lastModifiedBy>Tan PH</cp:lastModifiedBy>
  <cp:revision>1</cp:revision>
  <dcterms:created xsi:type="dcterms:W3CDTF">2024-04-20T16:04:11Z</dcterms:created>
  <dcterms:modified xsi:type="dcterms:W3CDTF">2024-04-20T16:04:25Z</dcterms:modified>
</cp:coreProperties>
</file>