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72" r:id="rId2"/>
    <p:sldId id="573" r:id="rId3"/>
    <p:sldId id="574" r:id="rId4"/>
    <p:sldId id="575" r:id="rId5"/>
    <p:sldId id="576" r:id="rId6"/>
    <p:sldId id="577" r:id="rId7"/>
    <p:sldId id="578" r:id="rId8"/>
    <p:sldId id="579" r:id="rId9"/>
    <p:sldId id="580" r:id="rId10"/>
    <p:sldId id="581" r:id="rId11"/>
    <p:sldId id="582" r:id="rId12"/>
    <p:sldId id="583" r:id="rId13"/>
    <p:sldId id="5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CF7BC-BF65-4E6E-887D-D656AD2B289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83B1F-7161-44A0-8E0B-3852301D3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2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50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777C-B413-C075-95FA-0894C1F98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C8321-B48F-B8A4-DD05-5F4A80263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0DDEE-0D17-8DCB-5519-EC2A310E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27E-8974-45B6-ADF7-FB47EEAA701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FE75D-A6F8-DDCF-96A1-9BB2B32F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6BAA6-A40F-441A-6174-29A8CBD5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AE06-ECA7-4E00-93BD-83A5244E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4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6ED4-E402-8024-9CEB-EE823CF4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BDF7B-C5FA-1B24-F4EF-33C9EB107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28BDE-0E43-EC55-499A-40639D01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27E-8974-45B6-ADF7-FB47EEAA701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1F934-E68A-5BC1-E94C-C4471012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7FEDB-E293-7D5B-026F-2785D118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AE06-ECA7-4E00-93BD-83A5244E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D1567-E998-807A-AC19-93D434009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52755-98CD-5819-F323-E48BD53B2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9C074-3C82-8267-D58B-EDFEC3FB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27E-8974-45B6-ADF7-FB47EEAA701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C3D38-7B5F-8B09-3335-8269A372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4E5DF-3E2F-5AAC-57E4-4E33F190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AE06-ECA7-4E00-93BD-83A5244E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1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AD7E-D4D8-F616-AFAA-7CA327DD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51CDC-DC62-EA43-4E6B-B47713176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2223C-0BB8-3485-3CB6-AD02830D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27E-8974-45B6-ADF7-FB47EEAA701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BE390-4917-25B0-984F-6C6BA723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55B37-0094-A6D9-9AA6-C44207D3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AE06-ECA7-4E00-93BD-83A5244E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7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F5E9-6194-0342-5C1D-46018220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1AA8A-DC31-21B3-1389-3DF976053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2B283-6773-9BE6-4AC9-6FEE322C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27E-8974-45B6-ADF7-FB47EEAA701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98960-1E2C-8A6C-D727-06D763BF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936A2-A03F-214A-43E3-8F8E63FA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AE06-ECA7-4E00-93BD-83A5244E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2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C624-5066-27EB-2FD7-EE7A72BB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42CE-301C-ACAD-E67E-DA7130D74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7EEA1-B64D-80CA-2E70-24121D86C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C6369-FF8F-F638-39CA-3102249D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27E-8974-45B6-ADF7-FB47EEAA701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843F4-E564-5190-45B7-8572BD25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2F9DA-EF1C-F4F7-57BF-C6A93789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AE06-ECA7-4E00-93BD-83A5244E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5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8AD5-0A6E-5BE3-ACA7-8984CCF5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E4DBD-3494-8AF4-6D06-00EE736C5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520C0-13B0-578F-B7E0-EA616C456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FBD54-9F73-5FC8-84C8-ACA26C34D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C2227-BA7F-050B-D739-B42607F9F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0D50F-D990-F54C-E191-EFFEE4E1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27E-8974-45B6-ADF7-FB47EEAA701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C8A97-EB98-8F9D-7AFD-1C3B7624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97181-0DE6-C0B7-E7B0-17487B16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AE06-ECA7-4E00-93BD-83A5244E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4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5322-C0C2-FEF8-338B-D4092029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D8B70-7C00-12F5-4BEF-9201C88D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27E-8974-45B6-ADF7-FB47EEAA701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5CF5A-0F4F-05C9-395C-E941EB9A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E74BF-6319-1EAE-0AC0-0647D15F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AE06-ECA7-4E00-93BD-83A5244E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9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4B959-F312-7B29-3EDA-FB44F45E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27E-8974-45B6-ADF7-FB47EEAA701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4B0C9-19E4-797A-26AA-C91EDAEC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F2B7A-AEBD-5323-D36F-86DC4F19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AE06-ECA7-4E00-93BD-83A5244E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0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92DD-AC7E-2779-76B3-60992748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2DB9-1B0A-517B-4670-762220318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260A9-6E34-87EB-0751-6F90503EC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F28E1-A6EB-5288-5F49-90644F10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27E-8974-45B6-ADF7-FB47EEAA701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CDEFF-B109-DEF5-1C12-6D361B6D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571C5-382A-5B54-2698-B35BF838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AE06-ECA7-4E00-93BD-83A5244E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9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18D2-A658-2B3E-5D7C-E7DB1D03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8B0CB-7ECF-2E25-88E6-EF11F9F2A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267B8-8497-2E67-BDF5-AFA5C5FF2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2D5AA-1D89-C0E0-56D7-CAC8AD03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D27E-8974-45B6-ADF7-FB47EEAA701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BC330-F044-1C91-D973-17753409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97A55-5BC3-785B-775A-BA71A4EC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AE06-ECA7-4E00-93BD-83A5244E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2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6FDEE5-1104-1128-091F-9E11857B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EB05B-F1F8-BBBF-6181-3807ADD27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72C22-8C2A-A97F-CE90-7175DBF0F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A7D27E-8974-45B6-ADF7-FB47EEAA701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93BA5-9B09-24F0-4A02-AE4685210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C78E9-2FB2-E8EB-6603-22BB39980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ADAE06-ECA7-4E00-93BD-83A5244E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decomposition.PCA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1FECA1-5CC6-4A4F-C223-05E68C35EEB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B24621-2EF7-3A11-7FB2-FC742A602A7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955A888-B606-20B6-F7F4-E5E911031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17.5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Visualize_Data_Distribution</a:t>
            </a:r>
            <a:r>
              <a:rPr lang="en-US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_(PCA)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0378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78FF6A-FE25-5FB3-24A5-D05B8AF9C10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F9F872-4F29-ECFA-2143-8F2FD0D7E1E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23CDD2A-DA4C-9449-B164-D554A2175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A772906-6EEA-E127-3A70-4121417DE43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C8D38-3EB2-0161-B239-170CE55845F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FFBFF-E111-27FE-CA84-15F7AF58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pca.explained_variance_ratio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CC33-2292-E0BE-F465-88B5E66F5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ใช้ดูประสิทธิภาพของการกระจายข้อมูล ตามจำนวนแกน เช่น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array([0.92461621, 0.05301557, 0.01718514, 0.00518309])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0.92461621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 ใช้แกน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แกนสามารถอธิบายการกระจายข้อมูลได้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92.4%</a:t>
            </a:r>
            <a:endParaRPr lang="en-US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0.05301557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 ใช้แกน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แกนสามารถอธิบายการกระจายข้อมูลได้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92.4+5.3 = 97.7%</a:t>
            </a:r>
          </a:p>
          <a:p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006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6E3A78-DA06-9816-E08D-816D7DD1844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54A056-1083-D9AD-3630-293B61426EB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8ED6335-8807-357D-8C7F-17AEEB2E8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5BA598A-0B80-05AD-F45A-088DA72841B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8C8C9-0A3A-E9EA-99DC-67B497F9D0A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18DCE-BB8D-553C-9274-74EAF2B1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plot PCA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84D5-0ADE-C67A-E06D-5D30A6FA1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นำตารางข้อมูล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PCA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มาสร้างกราฟที่สามารถอธิบายการกระจายตัวของข้อมูลได้ดีที่สุด</a:t>
            </a: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matplotlib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pyplot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example_df2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example_df.replace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Iris-s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etosa'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'Iris-versicolor'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'g'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'Iris-virginica'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})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PCAdf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'PCA1'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PCAdf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'PCA2'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],c=example_df2[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1800" dirty="0"/>
              <a:t>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(example_df2[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],example_df2[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],c=example_df2[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92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68C3EC-6777-554A-DAA3-2893C40A7F6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FE944E-17B1-7F17-89DF-D25011774C8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337406B-3B37-75D8-D7B1-809625D6F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42F52E8-FEBB-CFD5-C57C-B234323636B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97AAB-CB61-2C7A-86D2-2D9A6DFFCB1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2836A-6D2B-E937-6F8C-54B79798A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scatter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plot 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ของข้อมูล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2A106-8227-11D6-A0D4-525D96DEA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753" y="1486304"/>
            <a:ext cx="5896494" cy="388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4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B69C25-BC59-60A6-2605-7C87B7168A0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3634F4-43CE-458E-C9FC-8581CD4B5FB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67F10F4-BB40-D979-8FF8-D42BB5275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F79B2D04-2835-19C2-521D-53ECC0E3901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8DB72-CF50-D664-8209-9FB51CA3482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3E8D2-19F2-7CC7-ECE7-4119C539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เปรียบเทียบข้อมูลที่ทำ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PCA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แล้วกับข้อมูลก่อนทำ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47ED3-F171-7B0D-E7BC-472387FFC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367" y="1738288"/>
            <a:ext cx="4817918" cy="3174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13C808-F12B-F05C-C5DA-AF82ED4AB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717" y="1738288"/>
            <a:ext cx="4884989" cy="3174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B185C9-C716-D29E-2213-688033817886}"/>
              </a:ext>
            </a:extLst>
          </p:cNvPr>
          <p:cNvSpPr txBox="1"/>
          <p:nvPr/>
        </p:nvSpPr>
        <p:spPr>
          <a:xfrm>
            <a:off x="1688589" y="5074803"/>
            <a:ext cx="3409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กราฟของข้อมูลที่ทำ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PCA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แล้ว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C511BC-A66C-1F77-0BBB-9AC3AAF5ADAF}"/>
              </a:ext>
            </a:extLst>
          </p:cNvPr>
          <p:cNvSpPr txBox="1"/>
          <p:nvPr/>
        </p:nvSpPr>
        <p:spPr>
          <a:xfrm>
            <a:off x="7591688" y="5094864"/>
            <a:ext cx="2481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กราฟของข้อมูลก่อนทำ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1643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CB82E5-E627-1DE8-7459-022E7D13B33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35EAAF-5475-DEB0-070B-A8B0A39B8E0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B2FDA044-8A91-9106-F197-8A1FA789E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Flowchart: Data 2">
            <a:extLst>
              <a:ext uri="{FF2B5EF4-FFF2-40B4-BE49-F238E27FC236}">
                <a16:creationId xmlns:a16="http://schemas.microsoft.com/office/drawing/2014/main" id="{B967C4DF-ABA1-E177-96CE-492602F582C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02426-38C5-E155-AF53-D5E1F828BA3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70295-3632-1A1D-A61F-5C5AD3E3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Projection</a:t>
            </a:r>
            <a:b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A4B0B3-B0A1-9EC6-832B-E1512A8D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1"/>
            <a:ext cx="10515600" cy="1671464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การฉายแสงใส่จุดข้อมูลให้เงาของจุดไปตกที่แกนที่กำหนด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ลูกศรภายในกราฟคือเส้นทางของแสง จุดสีน้ำเงินคือข้อมูล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8C905E-0B7B-4283-A1C2-6039F085F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913" y="1293610"/>
            <a:ext cx="9432174" cy="30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0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0A2245-58F2-469D-ECC5-6C3F581E8DD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967009-1121-12BA-BE69-38634CB0E53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1B30531A-CF39-E1F1-E48C-AAC9354A6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23B4E767-17ED-5DC8-8BAB-79B80D57945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C3125-C324-B538-CCED-0BFD16E4937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673A6-0CA7-DEC7-CBB6-730F741A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PCA (Principal component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9A1D-F049-FD19-75DE-30B1E5739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4110"/>
            <a:ext cx="10515600" cy="130603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PCA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การหาแกนใหม่ที่สามารถอธิบายการกระจายตัวของข้อมูลได้ดีที่สุด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เมื่อมี ตัวแปร ที่จะนำมาแสดงการกระจายของข้อมูลมากกว่า 2 ตัวแปร สามารถใช้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PCA (Principle Component Analysis)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เพื่อลดจำนวนตัวแปรลงมาได้โดยรักษาลักษณะการกระจายของข้อมูลได้มากที่สุด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Picture 5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EE212867-124A-6CF2-60CE-A53016EEA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10" y="1325563"/>
            <a:ext cx="6920779" cy="276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0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E76123-475C-45C4-F83C-0C4131BF59B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B7B95-AFE5-D797-8586-A435F15691B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ECC4853-CDCF-1933-B80F-C3FFD7758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50EB9A0-4E5A-19B2-BABE-A3B5B8E4569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47A8D-4F2E-425A-91A6-0CBD26DFC6B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2E721-C23E-26A4-D266-C6DCA647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sklearn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 -&gt; scikit-learn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F0D1-B935-6746-0F18-51E191A7F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https://scikit-learn.org/stable/modules/generated/sklearn.decomposition.PCA.html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package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ที่รวบรวม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function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 Science - Machine Learning - Data Mining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เอาไว้ใช้งานแบบไม่ต้องเขียนเอง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import PCA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sklearn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sklearn.decomposition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PCA</a:t>
            </a:r>
            <a:endParaRPr lang="en-US" sz="1800" dirty="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52673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E5603C-5EF8-B878-C3A4-70ECCF4B11C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65D218-C7EA-7186-D7ED-2F50A81FD7C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7C91260-D05C-6ED4-DFC3-37C234D07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3388F27-6180-0EE1-28D7-6BD70257AE2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0EE28-6F97-20DA-E771-61D309841E0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96CD2-8ED1-C826-F4DA-631443BC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4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PCA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3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45B79-C529-FC34-EC4D-F205A380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Import</a:t>
            </a: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sklearn.decomposition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PCA</a:t>
            </a:r>
            <a:endParaRPr lang="en-US" sz="1800" dirty="0">
              <a:latin typeface="system-ui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Define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pca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PCA()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Fit – Transform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คำสั่งที่ใช้สำหรับหมุนแกนหาแกนใหม่ที่สามารถอธิบายการกระจายตัวของข้อมูลได้ดีที่สุด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new_axis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pca.fit_transform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(‘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ตัวแปรที่ใช้เก็บข้อมูลที่ต้องการทำ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PCA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’)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293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E09FD-54C9-9E13-14FA-2B7CB7E0F85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0314F4-4236-264B-5629-4B7D6048038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6348F689-11F0-CCA2-F927-7D0667BB1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23C630B9-1A98-E15E-3265-0A3FEEF8BBF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E9A2E1-8D2B-13D8-B77B-3298CDB46CE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83975-6982-F43A-82A0-51C2A6D2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เตรียมข้อมูลดอกไม้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4A002-C956-A898-19CF-5B2C2AFB4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example_df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'https://raw.github.com/pandas-dev/pandas/master/pandas/tests/io/data/csv/iris.csv’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example_df.iloc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[:,:-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thisdata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8DB21-27F0-A5CA-4613-D04F75EC8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600" y="2655588"/>
            <a:ext cx="2835023" cy="29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6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DB1E27-037C-E34E-EBCC-6E27FA5E553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C7F28E-8E5E-1460-E71D-A8ED8C9F23A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966E0DA-5400-3997-334B-AB697BC62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24AD28AA-00E0-03DF-CA52-98EED05B79B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8F2FDF-E9D3-323C-4FCA-28C723BB0D5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9D18A-366F-B35F-D501-4F4CBEFF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เริ่มทำ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5ED7A-E71E-70EE-E378-E785847D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sklearn.decomposition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PCA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pca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PCA()</a:t>
            </a:r>
            <a:endParaRPr lang="en-US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new_axis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pca.fit_transform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thisdata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new_axis.shape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new_axis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3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7CF305-CAD1-90A0-6CEF-1FF39CCD727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7D1316-85E5-C34F-AFA9-A3339674BF4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8CFF3FD-90F7-D027-B103-138FC8014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A25FD7C-890D-A5A6-5C2A-879E5DF69C9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984BED-C101-F5EB-FB9A-4EAAD7B6584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E9BED-9C7A-E986-73B3-5C36BEDF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31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ผลลัพธ์การทำ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80636-862E-CFC9-CDDB-D3D8B0CDC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896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จะได้ข้อมูลที่ถูกหมุนแกนแล้ว จำนวนข้อมูลเท่าเดิมกับข้อมูลที่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input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ใช้ทำ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PCA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new_axis.shape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จะได้ผลลัพธ์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(150, 4)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new_axis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จะได้ผลลัพธ์คือ</a:t>
            </a:r>
            <a:r>
              <a:rPr lang="th-TH" sz="2400" dirty="0">
                <a:latin typeface="Courier New" panose="02070309020205020404" pitchFamily="49" charset="0"/>
              </a:rPr>
              <a:t>ข้อมูลที่ถูกหมุนแกนแล้ว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sz="2400" dirty="0">
                <a:latin typeface="Courier New" panose="02070309020205020404" pitchFamily="49" charset="0"/>
              </a:rPr>
              <a:t>ในรูปแบบ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551CB9-3A19-D8F5-6E49-5FCAFD80E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2986787"/>
            <a:ext cx="5133457" cy="242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9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DB6CAB-8BAF-E938-AB6D-FD0771B0A52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E87C14-A5DD-0A8E-5A03-4BB73520B94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2816BFDB-D2CB-53C9-D9F3-919D53E0A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C94FA154-4F21-5E94-581B-25402EB4CDA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90718-E076-E1E0-A2E8-5B1CA1E7041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DD599-88F0-51DB-5D87-FD471F39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37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แปลงข้อมูล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PCA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ให้อยู่ในรูปแบบข้อมูลตาราง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E070-18C9-8A19-325E-8434BA195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โดยจะใช้คำสั่ง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pa.DataFrame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(‘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ตัวแปรที่ใช้เก็บข้อมูล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 PCA ’, columns=[‘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ชื่อคอลัมน์ที่ต้องการ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คอลัมน์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’])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PCAdf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new_axis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columns = 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'PCA1'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'PCA2'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'PCA3'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'PCA4’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PCAdf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17CEA-A9EB-4B68-A264-1A689426F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331" y="2802966"/>
            <a:ext cx="2291337" cy="278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17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Microsoft Office PowerPoint</Application>
  <PresentationFormat>Widescreen</PresentationFormat>
  <Paragraphs>71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system-ui</vt:lpstr>
      <vt:lpstr>Aptos</vt:lpstr>
      <vt:lpstr>Aptos Display</vt:lpstr>
      <vt:lpstr>Arial</vt:lpstr>
      <vt:lpstr>Courier New</vt:lpstr>
      <vt:lpstr>TH SarabunPSK</vt:lpstr>
      <vt:lpstr>Office Theme</vt:lpstr>
      <vt:lpstr>Class period 17.5</vt:lpstr>
      <vt:lpstr>Projection </vt:lpstr>
      <vt:lpstr>PCA (Principal component Analysis)</vt:lpstr>
      <vt:lpstr>sklearn  -&gt; scikit-learn</vt:lpstr>
      <vt:lpstr>การใช้ PCA มี 3 ขั้นตอน</vt:lpstr>
      <vt:lpstr>เตรียมข้อมูลดอกไม้ iris</vt:lpstr>
      <vt:lpstr>เริ่มทำ PCA</vt:lpstr>
      <vt:lpstr>ผลลัพธ์การทำ PCA</vt:lpstr>
      <vt:lpstr>แปลงข้อมูล PCA ให้อยู่ในรูปแบบข้อมูลตาราง</vt:lpstr>
      <vt:lpstr>pca.explained_variance_ratio_</vt:lpstr>
      <vt:lpstr>plot PCA data</vt:lpstr>
      <vt:lpstr>ผลลัพธ์จะได้ scatter  plot  ของข้อมูล PCA </vt:lpstr>
      <vt:lpstr>เปรียบเทียบข้อมูลที่ทำ PCA แล้วกับข้อมูลก่อนทำ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17.5</dc:title>
  <dc:creator>Tan PH</dc:creator>
  <cp:lastModifiedBy>Tan PH</cp:lastModifiedBy>
  <cp:revision>1</cp:revision>
  <dcterms:created xsi:type="dcterms:W3CDTF">2024-04-20T16:03:10Z</dcterms:created>
  <dcterms:modified xsi:type="dcterms:W3CDTF">2024-04-20T16:03:32Z</dcterms:modified>
</cp:coreProperties>
</file>