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35" r:id="rId2"/>
    <p:sldId id="538" r:id="rId3"/>
    <p:sldId id="540" r:id="rId4"/>
    <p:sldId id="539" r:id="rId5"/>
    <p:sldId id="536" r:id="rId6"/>
    <p:sldId id="542" r:id="rId7"/>
    <p:sldId id="543" r:id="rId8"/>
    <p:sldId id="546" r:id="rId9"/>
    <p:sldId id="544" r:id="rId10"/>
    <p:sldId id="545" r:id="rId11"/>
    <p:sldId id="547" r:id="rId12"/>
    <p:sldId id="548" r:id="rId13"/>
    <p:sldId id="549" r:id="rId14"/>
    <p:sldId id="551" r:id="rId15"/>
    <p:sldId id="550" r:id="rId16"/>
    <p:sldId id="585" r:id="rId17"/>
    <p:sldId id="586" r:id="rId18"/>
    <p:sldId id="587" r:id="rId19"/>
    <p:sldId id="588" r:id="rId20"/>
    <p:sldId id="5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9920E-371B-4493-AEF7-62BBB951D7D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79A76-A942-4B85-A1E0-C7A386E1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14EE-A223-85FE-116B-BDD252C5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4DD0F-C788-4065-B4A2-66CAD04C6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317E-6615-3EA3-5053-BAB93722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E2EC-AB63-BE7C-C736-F90D375F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736D-EB3B-CD2B-B322-C6D10B67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E6C6-D57A-F1E6-F4CF-28B51FE2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C8B1F-4B85-8890-DE34-98D99BBA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6DE0-D071-0B2E-71FA-784D5B7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B7DC-7E55-58FA-7AEE-DCA4FECD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19A8-5974-2ECC-1C92-E6D40C4F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B60F1-6B07-B69B-0DD1-F5848EB9F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178A5-8A13-7EA2-A5A0-095E73EA8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5C5A-476E-C3A0-3ABA-0F6AF22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D3FC-761E-72EF-16EC-6E411B1C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5A53-9716-C03C-6CA6-D180C92B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29BD-5FC1-D5C9-B73A-0603EAC7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A4FB-3F21-5193-D72B-84014E0A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2DEE-BC94-1F1A-1CA0-6749C5BB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C25C8-1BB4-6626-B5B6-2883B624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6B1E-A4A4-BC84-C4C0-48FEE2F7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92A-82AE-A992-37A2-C362BD9B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7E240-2D97-0225-FB74-E4F1572C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11C5-93DB-C7B1-3CBF-39604EE9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99CF-BA8D-6D2D-5F67-6D248D56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E592-759E-FF26-BF78-E04FC016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9D86-EECB-3B18-85B9-B18D626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A84D-3DEC-A173-7EA7-E247F795D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B67E-102F-917F-0976-ED7B3C8C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CCD1E-5A60-05FD-AEF5-57488988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9DDB0-D2F9-17F1-6A0A-AD262E7A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6F352-8B1C-792D-7512-7E356618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3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8594-FF11-4B3B-0556-5CBB677C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7CF60-8133-7CF8-69F0-EADBDBBF6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17D0-46EA-BF32-441A-EA809678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60CE2-20F6-7845-495D-379DF769D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AA576-F6D7-20F0-BED6-078424C80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A327C-34C9-5E4A-B1C4-2EA66BC2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5C39A-9CF5-0F22-92B7-22C78ABC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ED198-61FB-FCBE-7732-CD7552ED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E975-24E2-CB6E-88DA-17777347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DD4B8-3839-2421-6190-1BE6361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AF7D-455E-2698-0BDA-7E73421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A9BDB-C736-DFDD-1D00-FCAB26D8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04474-8FE3-26BD-9E4E-5715B4CD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194CD-F9CE-9D1D-5568-5DFF8023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2970-25C5-A350-AFBC-68735F2D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4823-5520-C491-A188-EA5EE65F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EE9C-A275-909D-A090-936BDC06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58692-9F20-B2FA-F912-56472F884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337B2-2496-BE2C-F500-1C5634CD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AB00E-D6F7-8E34-F068-43A7B2D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ECF57-CAE2-01FD-5CE5-04AAF1A6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341B-EF87-49CA-4DBD-583F78E9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3AD01-1D5C-F5BB-146F-2E4227DCD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B1D29-6E6A-492D-6E8F-97D76C39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0EDA7-D095-79EE-3757-F6E23F45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8BC8B-4324-C4CC-3E36-044B9111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DEF03-91B7-EFB7-3A88-989F2DA4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01A82-88AB-3E74-B2EF-F81FA3EB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BA50-9A64-535E-8811-36182525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ECA7-30EA-0C82-F5F1-5E35DF92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CA5CF-A5E4-41FF-8826-A97048D1C9A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CB924-06D8-01DF-F9E6-B4547D5AB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6FF0-A6C4-CC9A-0720-9FCDE3F6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69608-9DF8-499D-BE14-8F0BC722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ztYMSDdZiwjDHfSl0T51VSCYVRyQ2Z3?fbclid=IwAR1ITa6xSC4Yck3-SPxK4jY2EABAxYFW5HTBwt_xFDtDI5lP1N4e4kpunh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nyawee.work/%E0%B9%81%E0%B8%AA%E0%B8%94%E0%B8%87%E0%B8%9C%E0%B8%A5%E0%B8%A0%E0%B8%B2%E0%B8%A9%E0%B8%B2%E0%B9%84%E0%B8%97%E0%B8%A2%E0%B9%83%E0%B8%99%E0%B8%81%E0%B8%A3%E0%B8%B2%E0%B8%9F%E0%B8%82%E0%B8%AD%E0%B8%87-matplotlib-%E0%B8%9A%E0%B8%99-google-colab-37210d9a9f3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honbopit/sarabun-webfont/raw/master/fonts/thsarabunnew-webfont.ttf" TargetMode="External"/><Relationship Id="rId4" Type="http://schemas.openxmlformats.org/officeDocument/2006/relationships/hyperlink" Target="https://colab.research.google.com/drive/1sTdTZx_Cm51mc8OL_QHtehWyO4725sGl#scrollTo=Ak9SbVd5L7U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D4523-E9D4-A1C1-4A0D-0E3E7D36B8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978851-AEDD-2D58-F834-957EB242071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FFAEF49-610F-5654-8BA0-40B8B7AE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Visualize_Data_Comparison</a:t>
            </a:r>
            <a:endParaRPr lang="en-US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 - Grouped Bar chart</a:t>
            </a:r>
          </a:p>
        </p:txBody>
      </p:sp>
    </p:spTree>
    <p:extLst>
      <p:ext uri="{BB962C8B-B14F-4D97-AF65-F5344CB8AC3E}">
        <p14:creationId xmlns:p14="http://schemas.microsoft.com/office/powerpoint/2010/main" val="224879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1740C7-3419-3345-8998-AA6552E59C3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D43152-972F-ED7C-1C1A-631E48E0429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B0F03A8-CB34-A790-39A1-1A26A32EC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37C4F60-E795-89E3-3F9E-397C577C52C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35C91-444F-782B-36C5-017CC93FBF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F93C7-77B2-48AD-C17D-A665241C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60312-16B3-3055-8F72-E7FA27537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0728" y="1362073"/>
            <a:ext cx="5710541" cy="4351338"/>
          </a:xfrm>
        </p:spPr>
      </p:pic>
    </p:spTree>
    <p:extLst>
      <p:ext uri="{BB962C8B-B14F-4D97-AF65-F5344CB8AC3E}">
        <p14:creationId xmlns:p14="http://schemas.microsoft.com/office/powerpoint/2010/main" val="303191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4CACB4-6830-4A08-9F6C-9BF1D4A0FB2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8D7FC-7A4B-36AC-13A5-720C5388F37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BF00E0C-4E98-65CE-3812-D6F67885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73C7376-7003-DA34-6171-ACC5ECA7CE2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05D14-D699-BEFD-4136-0BE43EA811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273CF-BA01-A5EC-5B7E-6B3596CC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การกำหนดชื่อกราฟและชื่อแกน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C53C-996B-C088-80A2-60C72BC6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25563"/>
            <a:ext cx="10820400" cy="4851400"/>
          </a:xfrm>
        </p:spPr>
        <p:txBody>
          <a:bodyPr>
            <a:normAutofit fontScale="55000" lnSpcReduction="20000"/>
          </a:bodyPr>
          <a:lstStyle/>
          <a:p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สามารถกำหนดได้โดยใช้คำสั่ง 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3600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36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X'</a:t>
            </a:r>
            <a:r>
              <a:rPr lang="en-US" sz="3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3600" dirty="0">
                <a:solidFill>
                  <a:srgbClr val="545454"/>
                </a:solidFill>
                <a:latin typeface="Courier New" panose="02070309020205020404" pitchFamily="49" charset="0"/>
              </a:rPr>
              <a:t> และ </a:t>
            </a:r>
            <a:r>
              <a:rPr lang="en-US" sz="3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3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36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Y’</a:t>
            </a:r>
            <a:r>
              <a:rPr lang="en-US" sz="3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36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4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],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tick_label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Days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'Number of Requests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8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B205D9-3B69-5114-A00B-9696EFF0F53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798F4-639E-25BA-1379-3ED57E5AC92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ABAD9DD-5342-498A-AC36-63598F5B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011FC602-1995-2FF0-78AE-5555F0E3347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60E96-8C70-C840-492A-335C47E1125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340BD-4655-0943-2F79-343ED0B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ผลลัพธ์การกำหนดชื่อกราฟและชื่อแกน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926AA9-F6D5-7C1C-173D-0E25C1F3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36082" y="1407608"/>
            <a:ext cx="5519833" cy="4351338"/>
          </a:xfrm>
        </p:spPr>
      </p:pic>
    </p:spTree>
    <p:extLst>
      <p:ext uri="{BB962C8B-B14F-4D97-AF65-F5344CB8AC3E}">
        <p14:creationId xmlns:p14="http://schemas.microsoft.com/office/powerpoint/2010/main" val="74789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DC9C2-6AA9-649F-A6EA-6AA9C4BDB45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69DED-97A4-D857-5F77-B16619E847E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582C18D-3AEB-CA17-E866-0E72E59F4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329D7B1-54E7-2ADD-BC02-B2003C079E6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C4191-9C50-B46E-6DFD-E37A8CB3602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CFBCB-7B5B-AB80-9D88-17589793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4293-FC9B-FE15-2B88-FA7D0DBA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9596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ใช้ในการสร้างกราฟแท่งที่ใช้เปรียบเทียบจำนวนข้อมูลในกลุ่มข้อมูลที่ต้องการ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ขั้นการสร้าง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เตรียมข้อมูลที่ต้องการและเก็บค่าไว้ในตัวแปรของแต่ละกลุ่ม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วิธีการสร้าง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แสดงปริมาณคนเข้าเว็ปในแต่ละวัน โดยเปรียบเทียบช่วงเวลา 11:00-12:00 กับ 23:00-24:00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21E38-D1F8-747B-E698-8997F2C0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76" y="1374404"/>
            <a:ext cx="4605324" cy="42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25FA52-E235-FAF3-36D9-99D72235574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E795F-82C1-9AD1-CD34-E2DDC17A29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58B4F7-4824-F0D7-6F81-A5908B9E5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81D445A-7854-FD78-41FA-3092AD9670B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7CF97-9822-7C7E-270B-0B65A475475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6E62C-5458-586F-3A16-8B2B4130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E576-E7CE-B879-EEB2-268BB0D7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เตรียมข้อมูลแต่ละกลุ่มที่ต้องการและเก็บค่าไว้ในตัวแปรเพื่อนำมาสร้างกราฟ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ใช้เก็บชื่อแท่งกราฟ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นำตัวแปรที่เตรียมไว้มาสร้างกราฟ</a:t>
            </a:r>
          </a:p>
        </p:txBody>
      </p:sp>
    </p:spTree>
    <p:extLst>
      <p:ext uri="{BB962C8B-B14F-4D97-AF65-F5344CB8AC3E}">
        <p14:creationId xmlns:p14="http://schemas.microsoft.com/office/powerpoint/2010/main" val="121197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354ED-1460-3C1A-5518-901EE0A027B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76F61-842D-234A-DD0C-20F4EC5A335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9883104-84C1-9FB5-0659-FB5ACA0B3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0F6A85BC-B25C-04E8-1902-72DBC144CB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2EEA7-403D-0E9D-AD9E-B2D2ADA48DA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14858-C795-DD36-D6C9-E1B603C8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35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เตรียมข้อมูลแต่ละกลุ่ม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92B85-7EE5-EF75-0936-8893C622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3324495"/>
            <a:ext cx="10372725" cy="2333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08DE9-D359-18B7-CF0B-F26C4B8B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1313700"/>
            <a:ext cx="10372726" cy="17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62C4C-157A-A2FE-B7DB-944D42194C8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B4F48-2008-0F59-FEAF-28C216612FF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087F34F-DC7B-594E-3F49-44615708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22DE5F1-8946-3F68-77D4-1ED7FC1B1AA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0752-F658-7713-15B8-2893B7A0766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937E4-37F8-B059-FCA5-463B8C3A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ใช้เก็บชื่อแท่งกราฟ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F10F-3DFF-5881-8E90-E3582E1A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[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BC458-BE03-76A8-7A8B-1849E163F7B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792D7-CB5A-F98D-D030-24F500279D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A31654E-447A-089E-8F2B-C4E5B52CC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735F8AC-B096-93B7-6E83-A0F19E20F98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5C5BF-32A1-9E0F-C341-6DF341B73F5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BB09C-DEFE-4D5A-D6F3-97542D5D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เตรียมตัวแปรที่ใช้สร้างกราฟ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6814-A531-5566-1974-307C8EF8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(labels))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กำหนดตำแหน่งแท่งตามชื่อแท่งกราฟในตัวแปร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labels</a:t>
            </a:r>
            <a:endParaRPr lang="th-TH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th-TH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ความกว้างของกราฟ</a:t>
            </a:r>
          </a:p>
          <a:p>
            <a:endParaRPr lang="th-TH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subplots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ในการวาดกราฟต่อกัน</a:t>
            </a:r>
          </a:p>
          <a:p>
            <a:endParaRPr lang="th-TH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4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10AFF7-3889-FC2F-4618-E1442FD0AFE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A7CA9-CB42-7B59-0367-5299220F70B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55D5FA-60A0-CA71-F4B7-59637FBBF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87D1BCF-9C72-429B-08C0-0BF8BCF3B46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CBA00-23AE-3B8B-2291-BDF13C17B1A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5D93E-02CB-44C8-11FE-5FEEFCF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711C-A974-D98B-6A35-783AC2AB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rects1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 - width/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b4lunch, width,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'lunch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กราฟ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b4lunch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rects2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 + width/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b4midnight, width,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กราฟ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b4midnight</a:t>
            </a: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แท่งกราฟของข้อมูลตัวแปร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b4lunch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จะถูกสร้างก่อนต่อด้วย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แท่งกราฟของข้อมูลตัวแปร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rects1, rects2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927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4C4D4-BC15-02D6-40E7-AB7FB955555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3BB1B-238F-70BD-4A46-C8B319A818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AD3A926-B32F-E477-D1E2-26BFD192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3FEEB98-F2D2-6240-E77C-C2526634585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B72AD-5E89-8D19-85E9-EA89AADF05B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8122-3CDE-1913-A440-21AB827D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กำหนดส่วนประกอบกราฟต่างๆ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4B58-92E9-FBFB-D952-93E1A72D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ax.set_ylabel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requests'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เปรียบเทียบ 2 ช่วงเวลา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ax.set_xticks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ax.set_xticklabels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39D098-C65D-F18D-5D9B-BFC2D2939A1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1533E-BCDC-88E7-572F-CB5876A838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244D9CE-200A-9481-BDCB-8C775A08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D3F2EBE-6431-7983-9A6B-766B118936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D8903-A830-9C29-9AF7-0F9C88C4D81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E9B3E-A9BA-A060-249D-C317B606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2136-E2D4-D4ED-7A67-23936060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670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ให้นักศึกษาโหลดข้อมูล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search_request.csv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จาก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https://drive.google.com/drive/folders/1AztYMSDdZiwjDHfSl0T51VSCYVRyQ2Z3?fbclid=IwAR1ITa6xSC4Yck3-SPxK4jY2EABAxYFW5HTBwt_xFDtDI5lP1N4e4kpunh8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อัพโหลดไฟล์ขึ้น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ตัวเอง และเชื่อม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โหลดไฟล์ใน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drive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dt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00265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7604A8-7A7E-B487-4C35-B592C006934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1E197-27D6-5E1C-929A-8BCEDFAFBCC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2C80887-AF6B-1928-5CE1-D94669C9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55235E-F7A1-8833-3B7F-453B389AAF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1A7C8-EED8-04D7-24ED-FA9DB6865CD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66497-B3C4-EC2B-D806-20273E89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ปริมาณคนเข้าใช้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เปรียบเทียบ 2 ช่วงเวลา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65896-5DC4-61FB-B390-C66E3A5D6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1342508"/>
            <a:ext cx="6105525" cy="4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D8886-C561-F280-E1B2-CDC4AD6667C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3FD60-E206-C7EC-2397-C9DF780CB7B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632989C-B8D4-43D0-5D3A-2356843D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BB36E48-6AD6-398D-C049-AB72B1DF017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F8647-AC23-5DF3-E056-9C1C64CDF80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D844D-7634-0F30-F4F3-915F5C7A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เตรียมและแปลงข้อมูลบอกเวลาให้เป็นตัวแปรชนิด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9634-866F-BA7E-8A0F-3AD33B40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path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'/content/drive/My Drive/dataviz_2024_data’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(path,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'search_request.csv’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data.head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'%Y-%m-%d %H:%M:%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,errors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'coerce'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69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F2807-F082-035E-AAEE-33C2745801E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87583-63F3-3218-0FDF-F8CFB1B0FE6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70084AB-0386-603C-6916-D9B5D6C0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A9EA3B5-8923-2CFB-8726-2799F83A3E2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828BE-95B4-86A3-F1A0-360C5E1E5CD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835E4-B2B5-5232-B32E-FEC65A52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CA66-72CC-70C3-0A47-690639B2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สร้างกราฟแท่งเปรียบเทียบปริมาณ คนเข้าใช้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Wongnai.com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เพื่อค้นหาร้านอาหาร ในแต่ละวัน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815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42A8B5-CA53-DBD6-C43F-8A9AF640831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9AF59-F9D0-C9F1-259B-D633BBF486F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089A23E-BD7F-FA93-6BEA-888C926A7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A297227-DF70-2893-707A-2DDE9E7F051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53873-B9BB-20D4-6B1A-B52E9AAA37F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D2D1F-38E3-6C41-E72F-6A6BC74D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กราฟแท่ง)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8EA7-41A8-FC8C-CF4D-A79ED69A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กราฟที่ใช้ในการเปรียบเทียบจำนวนของข้อมูล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ส่วนประกอบของกราฟแท่ง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ตัวกราฟแท่ง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height)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ตำแหน่งกราฟแท่ง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ชื่อกราฟ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plt.title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plt.xlabel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plt.ylabel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A531D-4ED8-4CD6-7AEC-CAB47217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068" y="1543023"/>
            <a:ext cx="6200628" cy="40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9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F7718A-6604-0300-416A-A37658834CD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F8B8C-3711-4F9C-6F6A-6BE0A82E8A1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36A23C3-1B41-9E57-ACD1-03FE29DB0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C5D79C3-1396-CB76-353A-75F425BE5F6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4DC6-E8BF-D37F-7BC8-ECAA37487B9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26959-6293-7684-82FA-CF934166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การแสดงตัวอักษรภาษาไทยในกราฟ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A61A-057C-EEA9-5BE7-E5FDA87C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443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ใช้วิธีจาก</a:t>
            </a:r>
          </a:p>
          <a:p>
            <a:pPr algn="l"/>
            <a:r>
              <a:rPr lang="en-US" sz="2400" b="0" i="0" u="sng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medium.com/@kanyawee.work/%E0%B9%81%E0%B8%AA%E0%B8%94%E0%B8%87%E0%B8%9C%E0%B8%A5%E0%B8%A0%E0%B8%B2%E0%B8%A9%E0%B8%B2%E0%B9%84%E0%B8%97%E0%B8%A2%E0%B9%83%E0%B8%99%E0%B8%81%E0%B8%A3%E0%B8%B2%E0%B8%9F%E0%B8%82%E0%B8%AD%E0%B8%87-matplotlib-%E0%B8%9A%E0%B8%99-google-colab-37210d9a9f31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sz="2400" b="0" i="0" u="none" strike="noStrike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https://colab.research.google.com/drive/1sTdTZx_Cm51mc8OL_QHtehWyO4725sGl#scrollTo=Ak9SbVd5L7U8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fr-FR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-q </a:t>
            </a:r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hlinkClick r:id="rId5"/>
              </a:rPr>
              <a:t>https://github.com/Phonbopit/sarabun-webfont/raw/master/fonts/thsarabunnew-webfont.ttf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mpl.font_manager.fontManager.addfont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'thsarabunnew-webfont.ttf’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mpl.rc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'font'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family=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Sarabun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New'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2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5EA88-3881-0180-AFB1-C086D6AAF63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29E74-DFDC-EBBD-8CCC-0871D679003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2148C9B-C8C0-F69A-8A06-BD5B6446A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BD29C24-B700-BC7C-6A8F-18853CB4E0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E112-2708-FFEE-6897-A4383CE79E1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4605D-D2E2-BE5F-A1D7-57C150B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FBE-FFEE-661E-3115-87EE5E1D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18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sz="3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3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3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โดยจะใช้คำสั่ง </a:t>
            </a:r>
            <a:r>
              <a:rPr lang="en-US" sz="3800" dirty="0" err="1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3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(‘list </a:t>
            </a:r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จำนวนแท่ง</a:t>
            </a:r>
            <a:r>
              <a:rPr lang="en-US" sz="3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’,’list </a:t>
            </a:r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ข้อมูลที่ต้องการของแต่ละแท่ง</a:t>
            </a:r>
            <a:r>
              <a:rPr lang="en-US" sz="3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th-TH" sz="38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endParaRPr lang="en-US" sz="51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จากข้อมูล </a:t>
            </a:r>
            <a:r>
              <a:rPr lang="en-US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search_request.csv</a:t>
            </a:r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สร้างกราฟแท่งเปรียบเทียบปริมาณ คนเข้าใช้ </a:t>
            </a:r>
            <a:r>
              <a:rPr lang="en-US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Wongnai.com </a:t>
            </a:r>
            <a:r>
              <a:rPr lang="th-TH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เพื่อค้นหาร้านอาหาร ในแต่ละวัน</a:t>
            </a:r>
            <a:endParaRPr lang="en-US" sz="51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5100" dirty="0"/>
          </a:p>
          <a:p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2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C2BDA5-C090-22AB-B508-925002021DA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89174-AAA9-C8B2-104C-51721D955F8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2B295C3-3D9F-2FDA-A863-6ADFBEC83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1EA7E16-76CB-41D7-B59C-452972E446D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D3C4B-8DAA-9CF7-AF7A-408184658D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369E-9D6C-67FB-0F58-9B9632EC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 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D3C64-E22E-D165-CEB2-DD579C4F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6663" y="1362073"/>
            <a:ext cx="5798671" cy="4351338"/>
          </a:xfrm>
        </p:spPr>
      </p:pic>
    </p:spTree>
    <p:extLst>
      <p:ext uri="{BB962C8B-B14F-4D97-AF65-F5344CB8AC3E}">
        <p14:creationId xmlns:p14="http://schemas.microsoft.com/office/powerpoint/2010/main" val="390164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05106-CBE0-9524-B4A1-FCBDBE1730E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30D8B-8F1C-48AD-FFE6-95C50726ABC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6F943DF-B0FA-6C05-EAFB-C156FE92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6AA633E-C301-6CAA-9C87-94BA0D5FD43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D7BB8-8E2D-DEEF-B6D4-EC2EE3C838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C07CC-E14E-1EB4-98D5-7E72129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837D-128E-5A1B-DC56-6DBA44BE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ชื่อแท่งสามารถกำหนดได้โดยการใส่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=[‘list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ชื่อแท่งที่ต้องการตั้งตามลำดับแท่ง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tick_label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982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Microsoft Office PowerPoint</Application>
  <PresentationFormat>Widescreen</PresentationFormat>
  <Paragraphs>134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TH SarabunPSK</vt:lpstr>
      <vt:lpstr>Office Theme</vt:lpstr>
      <vt:lpstr>Class period 18</vt:lpstr>
      <vt:lpstr>โหลดข้อมูล</vt:lpstr>
      <vt:lpstr>เตรียมและแปลงข้อมูลบอกเวลาให้เป็นตัวแปรชนิด timestamp</vt:lpstr>
      <vt:lpstr>Quiz</vt:lpstr>
      <vt:lpstr>Bar chart (กราฟแท่ง)</vt:lpstr>
      <vt:lpstr>การแสดงตัวอักษรภาษาไทยในกราฟ matplotlib</vt:lpstr>
      <vt:lpstr>การสร้าง bar chart</vt:lpstr>
      <vt:lpstr>ผลลัพธ์ การสร้าง bar chart </vt:lpstr>
      <vt:lpstr>Parameter: tick_label (ชื่อแท่ง )</vt:lpstr>
      <vt:lpstr>ผลลัพธ์ Parameter: tick_label </vt:lpstr>
      <vt:lpstr>การกำหนดชื่อกราฟและชื่อแกน</vt:lpstr>
      <vt:lpstr>ผลลัพธ์การกำหนดชื่อกราฟและชื่อแกน</vt:lpstr>
      <vt:lpstr>Grouped bar chart</vt:lpstr>
      <vt:lpstr>ขั้นตอนการสร้าง Grouped bar chart</vt:lpstr>
      <vt:lpstr>เตรียมข้อมูลแต่ละกลุ่ม</vt:lpstr>
      <vt:lpstr>กำหนดตัวแปร labels ใช้เก็บชื่อแท่งกราฟ</vt:lpstr>
      <vt:lpstr>เตรียมตัวแปรที่ใช้สร้างกราฟ</vt:lpstr>
      <vt:lpstr>สร้างกราฟ</vt:lpstr>
      <vt:lpstr>กำหนดส่วนประกอบกราฟต่างๆ</vt:lpstr>
      <vt:lpstr>ผลลัพธ์จะได้ Grouped bar chart ของ ปริมาณคนเข้าใช้ Wongnai.com ในแต่ละวัน เปรียบเทียบ 2 ช่วงเวลา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18</dc:title>
  <dc:creator>Tan PH</dc:creator>
  <cp:lastModifiedBy>Tan PH</cp:lastModifiedBy>
  <cp:revision>1</cp:revision>
  <dcterms:created xsi:type="dcterms:W3CDTF">2024-04-20T16:02:55Z</dcterms:created>
  <dcterms:modified xsi:type="dcterms:W3CDTF">2024-04-20T16:03:07Z</dcterms:modified>
</cp:coreProperties>
</file>